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3400" cy="15122525"/>
  <p:notesSz cx="6858000" cy="9144000"/>
  <p:defaultTextStyle>
    <a:defPPr>
      <a:defRPr lang="nb-NO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388" y="-54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DF66D0D-D284-41E6-B11C-8BC421819F6A}" type="datetimeFigureOut">
              <a:rPr lang="nb-NO" smtClean="0"/>
              <a:t>14.04.2015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96D83CDD-CECC-4E8A-9580-AC8EF38672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6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667"/>
            <a:ext cx="10692000" cy="1512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475110" rtl="0" eaLnBrk="1" latinLnBrk="0" hangingPunct="1">
        <a:spcBef>
          <a:spcPct val="2000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1026220" y="7201222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9" name="Plassholder for tekst 2"/>
          <p:cNvSpPr txBox="1">
            <a:spLocks/>
          </p:cNvSpPr>
          <p:nvPr/>
        </p:nvSpPr>
        <p:spPr>
          <a:xfrm>
            <a:off x="1026220" y="7197206"/>
            <a:ext cx="8784976" cy="675877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3755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1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6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2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77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3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88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44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altLang="nb-NO" sz="2400" dirty="0" err="1">
                <a:solidFill>
                  <a:schemeClr val="tx1"/>
                </a:solidFill>
              </a:rPr>
              <a:t>Temakafèen</a:t>
            </a:r>
            <a:r>
              <a:rPr lang="nb-NO" altLang="nb-NO" sz="2400" dirty="0">
                <a:solidFill>
                  <a:schemeClr val="tx1"/>
                </a:solidFill>
              </a:rPr>
              <a:t> er et uformelt og åpent  tilbud til alle som er berørt av kreft. Her kan du møte andre i liknende situasjon som deg i en hyggelig og avslappet atmosfære</a:t>
            </a:r>
            <a:endParaRPr lang="nb-NO" altLang="nb-NO" sz="2400" b="1" dirty="0">
              <a:solidFill>
                <a:schemeClr val="tx1"/>
              </a:solidFill>
            </a:endParaRPr>
          </a:p>
          <a:p>
            <a:r>
              <a:rPr lang="nb-NO" altLang="nb-NO" sz="2800" b="1" smtClean="0">
                <a:solidFill>
                  <a:schemeClr val="tx1"/>
                </a:solidFill>
              </a:rPr>
              <a:t>Tema</a:t>
            </a:r>
            <a:r>
              <a:rPr lang="nb-NO" altLang="nb-NO" sz="2800" b="1" dirty="0" smtClean="0">
                <a:solidFill>
                  <a:schemeClr val="tx1"/>
                </a:solidFill>
              </a:rPr>
              <a:t>: </a:t>
            </a:r>
            <a:br>
              <a:rPr lang="nb-NO" altLang="nb-NO" sz="2800" b="1" dirty="0" smtClean="0">
                <a:solidFill>
                  <a:schemeClr val="tx1"/>
                </a:solidFill>
              </a:rPr>
            </a:br>
            <a:r>
              <a:rPr lang="nb-NO" altLang="nb-NO" sz="4000" b="1" dirty="0" smtClean="0">
                <a:solidFill>
                  <a:schemeClr val="tx1"/>
                </a:solidFill>
              </a:rPr>
              <a:t>Kosthold og ernæring</a:t>
            </a:r>
          </a:p>
          <a:p>
            <a:r>
              <a:rPr lang="nb-NO" sz="3200" b="1" dirty="0">
                <a:solidFill>
                  <a:schemeClr val="tx1"/>
                </a:solidFill>
              </a:rPr>
              <a:t>Fokus på energiberikning ved redusert matlyst eller vektnedgang. Bli inspirert til lage god mat med riktig og nok energi. v/ rådgiver i Kreftforeningen Ingrid Tveter</a:t>
            </a:r>
          </a:p>
          <a:p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Torsdag 16.april  </a:t>
            </a:r>
            <a:r>
              <a:rPr lang="nb-NO" altLang="nb-NO" sz="3200" dirty="0">
                <a:solidFill>
                  <a:schemeClr val="tx1"/>
                </a:solidFill>
                <a:latin typeface="+mn-lt"/>
              </a:rPr>
              <a:t>kl. </a:t>
            </a: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18.00-20.00</a:t>
            </a:r>
            <a:br>
              <a:rPr lang="nb-NO" altLang="nb-NO" sz="3200" dirty="0" smtClean="0">
                <a:solidFill>
                  <a:schemeClr val="tx1"/>
                </a:solidFill>
                <a:latin typeface="+mn-lt"/>
              </a:rPr>
            </a:br>
            <a:r>
              <a:rPr lang="nb-NO" altLang="nb-NO" sz="2800" dirty="0" smtClean="0">
                <a:solidFill>
                  <a:schemeClr val="tx1"/>
                </a:solidFill>
                <a:latin typeface="+mn-lt"/>
              </a:rPr>
              <a:t>Sted</a:t>
            </a:r>
            <a:r>
              <a:rPr lang="nb-NO" altLang="nb-NO" sz="2800" dirty="0">
                <a:solidFill>
                  <a:schemeClr val="tx1"/>
                </a:solidFill>
                <a:latin typeface="+mn-lt"/>
              </a:rPr>
              <a:t>: Lillehammer Frivilligsentral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altLang="nb-NO" sz="2400" dirty="0">
                <a:solidFill>
                  <a:schemeClr val="tx1"/>
                </a:solidFill>
                <a:latin typeface="+mn-lt"/>
              </a:rPr>
            </a:b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altLang="nb-NO" sz="2400" dirty="0" smtClean="0">
                <a:solidFill>
                  <a:schemeClr val="tx1"/>
                </a:solidFill>
                <a:latin typeface="+mn-lt"/>
              </a:rPr>
              <a:t>Kirkegata 53 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i Lillehammer</a:t>
            </a:r>
          </a:p>
          <a:p>
            <a:r>
              <a:rPr lang="nb-NO" altLang="nb-NO" sz="2400" dirty="0">
                <a:solidFill>
                  <a:schemeClr val="tx1"/>
                </a:solidFill>
              </a:rPr>
              <a:t/>
            </a:r>
            <a:br>
              <a:rPr lang="nb-NO" altLang="nb-NO" sz="2400" dirty="0">
                <a:solidFill>
                  <a:schemeClr val="tx1"/>
                </a:solidFill>
              </a:rPr>
            </a:br>
            <a:r>
              <a:rPr lang="nb-NO" altLang="nb-NO" sz="2000" dirty="0" smtClean="0">
                <a:solidFill>
                  <a:schemeClr val="tx1"/>
                </a:solidFill>
              </a:rPr>
              <a:t>Tilbudet </a:t>
            </a:r>
            <a:r>
              <a:rPr lang="nb-NO" altLang="nb-NO" sz="2000" dirty="0">
                <a:solidFill>
                  <a:schemeClr val="tx1"/>
                </a:solidFill>
              </a:rPr>
              <a:t>er gratis </a:t>
            </a:r>
            <a:br>
              <a:rPr lang="nb-NO" altLang="nb-NO" sz="2000" dirty="0">
                <a:solidFill>
                  <a:schemeClr val="tx1"/>
                </a:solidFill>
              </a:rPr>
            </a:br>
            <a:r>
              <a:rPr lang="nb-NO" altLang="nb-NO" sz="2000" dirty="0">
                <a:solidFill>
                  <a:schemeClr val="tx1"/>
                </a:solidFill>
              </a:rPr>
              <a:t>Enkel servering og </a:t>
            </a:r>
            <a:r>
              <a:rPr lang="nb-NO" altLang="nb-NO" sz="2000" dirty="0" smtClean="0">
                <a:solidFill>
                  <a:schemeClr val="tx1"/>
                </a:solidFill>
              </a:rPr>
              <a:t>kaffe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94172" y="13959957"/>
            <a:ext cx="5061744" cy="1008112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kontakt med oss for mer informasjon:</a:t>
            </a:r>
          </a:p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07877 eller se  kreftforeningen.no/tilbud</a:t>
            </a:r>
          </a:p>
        </p:txBody>
      </p:sp>
    </p:spTree>
    <p:extLst>
      <p:ext uri="{BB962C8B-B14F-4D97-AF65-F5344CB8AC3E}">
        <p14:creationId xmlns:p14="http://schemas.microsoft.com/office/powerpoint/2010/main" val="34559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kafe-plakat_22. jan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>
        <a:normAutofit fontScale="77500" lnSpcReduction="20000"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49642BD8CCE4F8F4C2B9C435008D1" ma:contentTypeVersion="0" ma:contentTypeDescription="Opprett et nytt dokument." ma:contentTypeScope="" ma:versionID="5ba6cce134979eddcb37b3201f56dd2d">
  <xsd:schema xmlns:xsd="http://www.w3.org/2001/XMLSchema" xmlns:p="http://schemas.microsoft.com/office/2006/metadata/properties" xmlns:ns2="4cecc583-a60d-4761-9909-2978585bb66d" targetNamespace="http://schemas.microsoft.com/office/2006/metadata/properties" ma:root="true" ma:fieldsID="94f9872f2b090c32358c69a08f6ed88e" ns2:_="">
    <xsd:import namespace="4cecc583-a60d-4761-9909-2978585bb66d"/>
    <xsd:element name="properties">
      <xsd:complexType>
        <xsd:sequence>
          <xsd:element name="documentManagement">
            <xsd:complexType>
              <xsd:all>
                <xsd:element ref="ns2:Topic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cecc583-a60d-4761-9909-2978585bb66d" elementFormDefault="qualified">
    <xsd:import namespace="http://schemas.microsoft.com/office/2006/documentManagement/types"/>
    <xsd:element name="TopicId" ma:index="8" nillable="true" ma:displayName="TopicId" ma:hidden="true" ma:internalName="TopicId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Navn/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opicId xmlns="4cecc583-a60d-4761-9909-2978585bb66d" xsi:nil="true"/>
  </documentManagement>
</p:properties>
</file>

<file path=customXml/itemProps1.xml><?xml version="1.0" encoding="utf-8"?>
<ds:datastoreItem xmlns:ds="http://schemas.openxmlformats.org/officeDocument/2006/customXml" ds:itemID="{85FC7A34-F798-4B3A-9AA0-BC1388B20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963E59-7B96-409C-896C-035EF1B3D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cc583-a60d-4761-9909-2978585bb66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4CF1FB6-9366-471E-BD37-8A861BBCC99D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4cecc583-a60d-4761-9909-2978585bb66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Temakafe-plakat_22. januar</Template>
  <TotalTime>5</TotalTime>
  <Words>46</Words>
  <Application>Microsoft Office PowerPoint</Application>
  <PresentationFormat>Egendefinert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Temakafe-plakat_22. januar</vt:lpstr>
      <vt:lpstr>PowerPoint-presentasjon</vt:lpstr>
    </vt:vector>
  </TitlesOfParts>
  <Company>Kreftforeningen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Antonsen</dc:creator>
  <cp:lastModifiedBy>Brit Synnøve Berge</cp:lastModifiedBy>
  <cp:revision>3</cp:revision>
  <dcterms:created xsi:type="dcterms:W3CDTF">2015-01-06T13:18:24Z</dcterms:created>
  <dcterms:modified xsi:type="dcterms:W3CDTF">2015-04-14T11:03:24Z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0x010100FCD49642BD8CCE4F8F4C2B9C435008D1</vt:lpwstr>
  </property>
</Properties>
</file>