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0"/>
  </p:notesMasterIdLst>
  <p:handoutMasterIdLst>
    <p:handoutMasterId r:id="rId11"/>
  </p:handoutMasterIdLst>
  <p:sldIdLst>
    <p:sldId id="258" r:id="rId5"/>
    <p:sldId id="260" r:id="rId6"/>
    <p:sldId id="261" r:id="rId7"/>
    <p:sldId id="262" r:id="rId8"/>
    <p:sldId id="259" r:id="rId9"/>
  </p:sldIdLst>
  <p:sldSz cx="9144000" cy="6858000" type="screen4x3"/>
  <p:notesSz cx="6858000" cy="994568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0BC840-BBC7-4954-AD6A-1E1CB709A64F}" v="639" dt="2020-03-03T08:19:07.4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4" autoAdjust="0"/>
    <p:restoredTop sz="94494" autoAdjust="0"/>
  </p:normalViewPr>
  <p:slideViewPr>
    <p:cSldViewPr>
      <p:cViewPr varScale="1">
        <p:scale>
          <a:sx n="60" d="100"/>
          <a:sy n="60" d="100"/>
        </p:scale>
        <p:origin x="106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82" y="-10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964394-6B36-774A-96C1-8C2C3BD19A7D}" type="doc">
      <dgm:prSet loTypeId="urn:microsoft.com/office/officeart/2005/8/layout/cycle3" loCatId="cycle" qsTypeId="urn:microsoft.com/office/officeart/2005/8/quickstyle/simple4" qsCatId="simple" csTypeId="urn:microsoft.com/office/officeart/2005/8/colors/accent1_2#1" csCatId="accent1" phldr="1"/>
      <dgm:spPr/>
      <dgm:t>
        <a:bodyPr/>
        <a:lstStyle/>
        <a:p>
          <a:endParaRPr lang="da-DK"/>
        </a:p>
      </dgm:t>
    </dgm:pt>
    <dgm:pt modelId="{8D82FF8A-6841-3747-9472-15EFF53B8811}">
      <dgm:prSet phldrT="[Tekst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 anchor="t"/>
        <a:lstStyle/>
        <a:p>
          <a:r>
            <a:rPr lang="da-DK" sz="1100" b="1" dirty="0">
              <a:solidFill>
                <a:schemeClr val="tx1"/>
              </a:solidFill>
            </a:rPr>
            <a:t>Januar (2021)</a:t>
          </a:r>
          <a:br>
            <a:rPr lang="da-DK" sz="900" b="1" dirty="0">
              <a:solidFill>
                <a:schemeClr val="tx1"/>
              </a:solidFill>
            </a:rPr>
          </a:br>
          <a:br>
            <a:rPr lang="da-DK" sz="900" b="0" dirty="0">
              <a:solidFill>
                <a:schemeClr val="tx1"/>
              </a:solidFill>
            </a:rPr>
          </a:br>
          <a:r>
            <a:rPr lang="da-DK" sz="900" b="0" dirty="0">
              <a:solidFill>
                <a:schemeClr val="tx1"/>
              </a:solidFill>
            </a:rPr>
            <a:t>FAU møte (12.jan)</a:t>
          </a:r>
        </a:p>
        <a:p>
          <a:r>
            <a:rPr lang="da-DK" sz="900" b="0" dirty="0">
              <a:solidFill>
                <a:schemeClr val="tx1"/>
              </a:solidFill>
            </a:rPr>
            <a:t>Elevrådsmøte (uke 3)</a:t>
          </a:r>
        </a:p>
      </dgm:t>
    </dgm:pt>
    <dgm:pt modelId="{CF14CA93-D842-924C-8C8D-484FCFA214B9}" type="parTrans" cxnId="{3F4E3570-23BD-244E-B4A9-9E006BE3511D}">
      <dgm:prSet/>
      <dgm:spPr/>
      <dgm:t>
        <a:bodyPr/>
        <a:lstStyle/>
        <a:p>
          <a:endParaRPr lang="da-DK">
            <a:solidFill>
              <a:schemeClr val="tx1"/>
            </a:solidFill>
          </a:endParaRPr>
        </a:p>
      </dgm:t>
    </dgm:pt>
    <dgm:pt modelId="{BD6A2BAB-10F2-3244-8964-352276F6A4BE}" type="sibTrans" cxnId="{3F4E3570-23BD-244E-B4A9-9E006BE3511D}">
      <dgm:prSet/>
      <dgm:spPr/>
      <dgm:t>
        <a:bodyPr/>
        <a:lstStyle/>
        <a:p>
          <a:endParaRPr lang="da-DK">
            <a:solidFill>
              <a:schemeClr val="tx1"/>
            </a:solidFill>
          </a:endParaRPr>
        </a:p>
      </dgm:t>
    </dgm:pt>
    <dgm:pt modelId="{766C4442-33F4-F649-B039-597F99CD2BBD}">
      <dgm:prSet phldrT="[Tekst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 anchor="t"/>
        <a:lstStyle/>
        <a:p>
          <a:r>
            <a:rPr lang="da-DK" sz="1100" b="1" dirty="0">
              <a:solidFill>
                <a:schemeClr val="tx1"/>
              </a:solidFill>
            </a:rPr>
            <a:t>Februar (2021)</a:t>
          </a:r>
        </a:p>
        <a:p>
          <a:r>
            <a:rPr lang="da-DK" sz="700" b="0" dirty="0">
              <a:solidFill>
                <a:schemeClr val="tx1"/>
              </a:solidFill>
            </a:rPr>
            <a:t>Tema kveld (?)</a:t>
          </a:r>
        </a:p>
        <a:p>
          <a:r>
            <a:rPr lang="da-DK" sz="700" b="0" dirty="0">
              <a:solidFill>
                <a:schemeClr val="tx1"/>
              </a:solidFill>
            </a:rPr>
            <a:t> FAU møte (9.feb)</a:t>
          </a:r>
        </a:p>
        <a:p>
          <a:r>
            <a:rPr lang="da-DK" sz="700" b="0" dirty="0">
              <a:solidFill>
                <a:schemeClr val="tx1"/>
              </a:solidFill>
            </a:rPr>
            <a:t>SU/SMU-møte (24.feb kl 13.15)</a:t>
          </a:r>
        </a:p>
        <a:p>
          <a:r>
            <a:rPr lang="da-DK" sz="700" b="0" dirty="0">
              <a:solidFill>
                <a:schemeClr val="tx1"/>
              </a:solidFill>
            </a:rPr>
            <a:t>Elevrådsmøte (uke 8)</a:t>
          </a:r>
        </a:p>
      </dgm:t>
    </dgm:pt>
    <dgm:pt modelId="{20637523-75B3-3F43-84F9-DEBBEAFB562F}" type="parTrans" cxnId="{093B8A24-8E4B-9A4F-A1D8-38ECA895E29E}">
      <dgm:prSet/>
      <dgm:spPr/>
      <dgm:t>
        <a:bodyPr/>
        <a:lstStyle/>
        <a:p>
          <a:endParaRPr lang="da-DK">
            <a:solidFill>
              <a:schemeClr val="tx1"/>
            </a:solidFill>
          </a:endParaRPr>
        </a:p>
      </dgm:t>
    </dgm:pt>
    <dgm:pt modelId="{F4D0E2A6-F689-1940-801F-1D77F3CE79F4}" type="sibTrans" cxnId="{093B8A24-8E4B-9A4F-A1D8-38ECA895E29E}">
      <dgm:prSet/>
      <dgm:spPr/>
      <dgm:t>
        <a:bodyPr/>
        <a:lstStyle/>
        <a:p>
          <a:endParaRPr lang="da-DK">
            <a:solidFill>
              <a:schemeClr val="tx1"/>
            </a:solidFill>
          </a:endParaRPr>
        </a:p>
      </dgm:t>
    </dgm:pt>
    <dgm:pt modelId="{E89C49BC-53CB-E749-B5D5-9F7BB71DF069}">
      <dgm:prSet phldrT="[Tekst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 anchor="t"/>
        <a:lstStyle/>
        <a:p>
          <a:r>
            <a:rPr lang="da-DK" sz="1100" b="1" dirty="0">
              <a:solidFill>
                <a:schemeClr val="tx1"/>
              </a:solidFill>
            </a:rPr>
            <a:t>Juli</a:t>
          </a:r>
          <a:br>
            <a:rPr lang="da-DK" sz="900" dirty="0">
              <a:solidFill>
                <a:schemeClr val="tx1"/>
              </a:solidFill>
            </a:rPr>
          </a:br>
          <a:endParaRPr lang="da-DK" sz="900" dirty="0">
            <a:solidFill>
              <a:schemeClr val="tx1"/>
            </a:solidFill>
          </a:endParaRPr>
        </a:p>
        <a:p>
          <a:r>
            <a:rPr lang="da-DK" sz="900" dirty="0">
              <a:solidFill>
                <a:schemeClr val="tx1"/>
              </a:solidFill>
            </a:rPr>
            <a:t>Ferie</a:t>
          </a:r>
          <a:r>
            <a:rPr lang="da-DK" sz="900" baseline="0" dirty="0">
              <a:solidFill>
                <a:schemeClr val="tx1"/>
              </a:solidFill>
            </a:rPr>
            <a:t> </a:t>
          </a:r>
        </a:p>
      </dgm:t>
    </dgm:pt>
    <dgm:pt modelId="{3D0E0D5D-3076-1F4A-8854-178BFB203785}" type="parTrans" cxnId="{B76B2FC2-2419-154C-B2FD-23EED04B5E6C}">
      <dgm:prSet/>
      <dgm:spPr/>
      <dgm:t>
        <a:bodyPr/>
        <a:lstStyle/>
        <a:p>
          <a:endParaRPr lang="da-DK">
            <a:solidFill>
              <a:schemeClr val="tx1"/>
            </a:solidFill>
          </a:endParaRPr>
        </a:p>
      </dgm:t>
    </dgm:pt>
    <dgm:pt modelId="{11157E94-84BD-D34C-900E-5ED017A6A153}" type="sibTrans" cxnId="{B76B2FC2-2419-154C-B2FD-23EED04B5E6C}">
      <dgm:prSet/>
      <dgm:spPr/>
      <dgm:t>
        <a:bodyPr/>
        <a:lstStyle/>
        <a:p>
          <a:endParaRPr lang="da-DK">
            <a:solidFill>
              <a:schemeClr val="tx1"/>
            </a:solidFill>
          </a:endParaRPr>
        </a:p>
      </dgm:t>
    </dgm:pt>
    <dgm:pt modelId="{82E40CEE-6EC8-F64D-B916-1933A9699E01}">
      <dgm:prSet phldrT="[Tekst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 anchor="t"/>
        <a:lstStyle/>
        <a:p>
          <a:r>
            <a:rPr lang="da-DK" sz="1100" b="1" dirty="0">
              <a:solidFill>
                <a:schemeClr val="tx1"/>
              </a:solidFill>
            </a:rPr>
            <a:t>August</a:t>
          </a:r>
          <a:br>
            <a:rPr lang="da-DK" sz="900" dirty="0">
              <a:solidFill>
                <a:schemeClr val="tx1"/>
              </a:solidFill>
            </a:rPr>
          </a:br>
          <a:r>
            <a:rPr lang="da-DK" sz="900" dirty="0">
              <a:solidFill>
                <a:schemeClr val="tx1"/>
              </a:solidFill>
            </a:rPr>
            <a:t>Oppstart (17.august)</a:t>
          </a:r>
        </a:p>
        <a:p>
          <a:r>
            <a:rPr lang="da-DK" sz="900" dirty="0">
              <a:solidFill>
                <a:schemeClr val="tx1"/>
              </a:solidFill>
            </a:rPr>
            <a:t>Ferie</a:t>
          </a:r>
        </a:p>
      </dgm:t>
    </dgm:pt>
    <dgm:pt modelId="{B866D613-1DBB-1C47-97EA-5F2F12DF24AB}" type="parTrans" cxnId="{341B1A3C-45C9-1C45-85B4-EE4B0AD79269}">
      <dgm:prSet/>
      <dgm:spPr/>
      <dgm:t>
        <a:bodyPr/>
        <a:lstStyle/>
        <a:p>
          <a:endParaRPr lang="da-DK">
            <a:solidFill>
              <a:schemeClr val="tx1"/>
            </a:solidFill>
          </a:endParaRPr>
        </a:p>
      </dgm:t>
    </dgm:pt>
    <dgm:pt modelId="{DDD98280-C5CE-234D-938C-DBF9DA83FF3D}" type="sibTrans" cxnId="{341B1A3C-45C9-1C45-85B4-EE4B0AD79269}">
      <dgm:prSet/>
      <dgm:spPr/>
      <dgm:t>
        <a:bodyPr/>
        <a:lstStyle/>
        <a:p>
          <a:endParaRPr lang="da-DK">
            <a:solidFill>
              <a:schemeClr val="tx1"/>
            </a:solidFill>
          </a:endParaRPr>
        </a:p>
      </dgm:t>
    </dgm:pt>
    <dgm:pt modelId="{99BEE733-9C7D-3444-AD10-3558DE3DA356}">
      <dgm:prSet phldrT="[Tekst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 anchor="t"/>
        <a:lstStyle/>
        <a:p>
          <a:r>
            <a:rPr lang="da-DK" sz="1100" b="1" dirty="0">
              <a:solidFill>
                <a:schemeClr val="tx1"/>
              </a:solidFill>
            </a:rPr>
            <a:t>Oktober</a:t>
          </a:r>
          <a:br>
            <a:rPr lang="da-DK" sz="900" dirty="0">
              <a:solidFill>
                <a:schemeClr val="tx1"/>
              </a:solidFill>
            </a:rPr>
          </a:br>
          <a:r>
            <a:rPr lang="da-DK" sz="900" dirty="0">
              <a:solidFill>
                <a:schemeClr val="tx1"/>
              </a:solidFill>
            </a:rPr>
            <a:t>Foreldremøte (14.okt) </a:t>
          </a:r>
          <a:br>
            <a:rPr lang="da-DK" sz="900" dirty="0">
              <a:solidFill>
                <a:schemeClr val="tx1"/>
              </a:solidFill>
            </a:rPr>
          </a:br>
          <a:r>
            <a:rPr lang="da-DK" sz="900" dirty="0">
              <a:solidFill>
                <a:schemeClr val="tx1"/>
              </a:solidFill>
            </a:rPr>
            <a:t>FAU årsmøte(14.okt)</a:t>
          </a:r>
          <a:br>
            <a:rPr lang="da-DK" sz="800" dirty="0">
              <a:solidFill>
                <a:schemeClr val="tx1"/>
              </a:solidFill>
            </a:rPr>
          </a:br>
          <a:r>
            <a:rPr lang="da-DK" sz="800" dirty="0">
              <a:solidFill>
                <a:schemeClr val="tx1"/>
              </a:solidFill>
            </a:rPr>
            <a:t>FAU møte(14.okt)</a:t>
          </a:r>
          <a:br>
            <a:rPr lang="da-DK" sz="800" dirty="0">
              <a:solidFill>
                <a:schemeClr val="tx1"/>
              </a:solidFill>
            </a:rPr>
          </a:br>
          <a:r>
            <a:rPr lang="da-DK" sz="800" dirty="0">
              <a:solidFill>
                <a:schemeClr val="tx1"/>
              </a:solidFill>
            </a:rPr>
            <a:t>KFU møte (?)</a:t>
          </a:r>
        </a:p>
        <a:p>
          <a:r>
            <a:rPr lang="da-DK" sz="800" dirty="0">
              <a:solidFill>
                <a:schemeClr val="tx1"/>
              </a:solidFill>
            </a:rPr>
            <a:t>SU/SMU møte 28.oktn kl 13.15)</a:t>
          </a:r>
        </a:p>
      </dgm:t>
    </dgm:pt>
    <dgm:pt modelId="{67E0C69B-992E-1C45-8415-2FCC15D7B9E3}" type="parTrans" cxnId="{2FD1C377-F953-C84B-957E-7D75A734410C}">
      <dgm:prSet/>
      <dgm:spPr/>
      <dgm:t>
        <a:bodyPr/>
        <a:lstStyle/>
        <a:p>
          <a:endParaRPr lang="da-DK">
            <a:solidFill>
              <a:schemeClr val="tx1"/>
            </a:solidFill>
          </a:endParaRPr>
        </a:p>
      </dgm:t>
    </dgm:pt>
    <dgm:pt modelId="{309F8ACC-1DC5-BB42-A1DB-49A64EDFB118}" type="sibTrans" cxnId="{2FD1C377-F953-C84B-957E-7D75A734410C}">
      <dgm:prSet/>
      <dgm:spPr/>
      <dgm:t>
        <a:bodyPr/>
        <a:lstStyle/>
        <a:p>
          <a:endParaRPr lang="da-DK">
            <a:solidFill>
              <a:schemeClr val="tx1"/>
            </a:solidFill>
          </a:endParaRPr>
        </a:p>
      </dgm:t>
    </dgm:pt>
    <dgm:pt modelId="{0F301523-1962-1F4F-8C42-AF25E21A30D5}">
      <dgm:prSet phldrT="[Tekst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 anchor="t"/>
        <a:lstStyle/>
        <a:p>
          <a:r>
            <a:rPr lang="da-DK" sz="1100" b="1" dirty="0">
              <a:solidFill>
                <a:schemeClr val="tx1"/>
              </a:solidFill>
            </a:rPr>
            <a:t>Juni</a:t>
          </a:r>
          <a:br>
            <a:rPr lang="da-DK" sz="900" dirty="0">
              <a:solidFill>
                <a:schemeClr val="tx1"/>
              </a:solidFill>
            </a:rPr>
          </a:br>
          <a:br>
            <a:rPr lang="da-DK" sz="900" dirty="0">
              <a:solidFill>
                <a:schemeClr val="tx1"/>
              </a:solidFill>
            </a:rPr>
          </a:br>
          <a:r>
            <a:rPr lang="da-DK" sz="900" dirty="0">
              <a:solidFill>
                <a:schemeClr val="tx1"/>
              </a:solidFill>
            </a:rPr>
            <a:t>FAU møte (9.juni)</a:t>
          </a:r>
        </a:p>
        <a:p>
          <a:r>
            <a:rPr lang="da-DK" sz="900" u="none" dirty="0">
              <a:solidFill>
                <a:schemeClr val="tx1"/>
              </a:solidFill>
            </a:rPr>
            <a:t>Sommeravslutning skole/FAU(10.juni)</a:t>
          </a:r>
        </a:p>
        <a:p>
          <a:r>
            <a:rPr lang="da-DK" sz="900" u="none" dirty="0">
              <a:solidFill>
                <a:schemeClr val="tx1"/>
              </a:solidFill>
            </a:rPr>
            <a:t>Elevrådsmøte/avslutning</a:t>
          </a:r>
        </a:p>
      </dgm:t>
    </dgm:pt>
    <dgm:pt modelId="{31FF6C21-C3F1-4A41-A71C-A2F3ADA260CD}" type="parTrans" cxnId="{9375FFFF-F9E8-204A-A8F1-C96D48363562}">
      <dgm:prSet/>
      <dgm:spPr/>
      <dgm:t>
        <a:bodyPr/>
        <a:lstStyle/>
        <a:p>
          <a:endParaRPr lang="da-DK">
            <a:solidFill>
              <a:schemeClr val="tx1"/>
            </a:solidFill>
          </a:endParaRPr>
        </a:p>
      </dgm:t>
    </dgm:pt>
    <dgm:pt modelId="{24AADD08-37CB-C14B-BACB-B6C37326F7F5}" type="sibTrans" cxnId="{9375FFFF-F9E8-204A-A8F1-C96D48363562}">
      <dgm:prSet/>
      <dgm:spPr/>
      <dgm:t>
        <a:bodyPr/>
        <a:lstStyle/>
        <a:p>
          <a:endParaRPr lang="da-DK">
            <a:solidFill>
              <a:schemeClr val="tx1"/>
            </a:solidFill>
          </a:endParaRPr>
        </a:p>
      </dgm:t>
    </dgm:pt>
    <dgm:pt modelId="{708E6BF7-C2D1-9641-86AA-4FF15AE501D5}">
      <dgm:prSet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 anchor="t"/>
        <a:lstStyle/>
        <a:p>
          <a:r>
            <a:rPr lang="da-DK" sz="1100" b="1" dirty="0">
              <a:solidFill>
                <a:schemeClr val="tx1"/>
              </a:solidFill>
            </a:rPr>
            <a:t>November</a:t>
          </a:r>
          <a:endParaRPr lang="da-DK" sz="900" dirty="0">
            <a:solidFill>
              <a:schemeClr val="tx1"/>
            </a:solidFill>
          </a:endParaRPr>
        </a:p>
        <a:p>
          <a:r>
            <a:rPr lang="da-DK" sz="900" b="1" dirty="0">
              <a:solidFill>
                <a:schemeClr val="tx1"/>
              </a:solidFill>
            </a:rPr>
            <a:t>Elevkveld (12.nov 18-20)</a:t>
          </a:r>
        </a:p>
        <a:p>
          <a:r>
            <a:rPr lang="da-DK" sz="900" dirty="0">
              <a:solidFill>
                <a:schemeClr val="tx1"/>
              </a:solidFill>
            </a:rPr>
            <a:t>FAU møte 10.nov)</a:t>
          </a:r>
        </a:p>
        <a:p>
          <a:r>
            <a:rPr lang="da-DK" sz="900" dirty="0">
              <a:solidFill>
                <a:schemeClr val="tx1"/>
              </a:solidFill>
            </a:rPr>
            <a:t>Elevrådsmøte(uke45)</a:t>
          </a:r>
        </a:p>
      </dgm:t>
    </dgm:pt>
    <dgm:pt modelId="{E2277BF1-5F57-9448-9FD2-84F6F4E167D1}" type="parTrans" cxnId="{60DB4095-7008-3A4A-BB1C-9B88AF7B78D9}">
      <dgm:prSet/>
      <dgm:spPr/>
      <dgm:t>
        <a:bodyPr/>
        <a:lstStyle/>
        <a:p>
          <a:endParaRPr lang="da-DK">
            <a:solidFill>
              <a:schemeClr val="tx1"/>
            </a:solidFill>
          </a:endParaRPr>
        </a:p>
      </dgm:t>
    </dgm:pt>
    <dgm:pt modelId="{B362B46E-A368-6540-9558-DE7DBC583FCE}" type="sibTrans" cxnId="{60DB4095-7008-3A4A-BB1C-9B88AF7B78D9}">
      <dgm:prSet/>
      <dgm:spPr/>
      <dgm:t>
        <a:bodyPr/>
        <a:lstStyle/>
        <a:p>
          <a:endParaRPr lang="da-DK">
            <a:solidFill>
              <a:schemeClr val="tx1"/>
            </a:solidFill>
          </a:endParaRPr>
        </a:p>
      </dgm:t>
    </dgm:pt>
    <dgm:pt modelId="{CE7B29A0-1311-8A46-A20C-2596742BD182}">
      <dgm:prSet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 anchor="t"/>
        <a:lstStyle/>
        <a:p>
          <a:r>
            <a:rPr lang="da-DK" sz="1100" b="1" dirty="0">
              <a:solidFill>
                <a:schemeClr val="tx1"/>
              </a:solidFill>
            </a:rPr>
            <a:t>Desember</a:t>
          </a:r>
        </a:p>
        <a:p>
          <a:r>
            <a:rPr lang="da-DK" sz="900" b="1" dirty="0" err="1">
              <a:solidFill>
                <a:schemeClr val="tx1"/>
              </a:solidFill>
            </a:rPr>
            <a:t>Juletrefest</a:t>
          </a:r>
          <a:r>
            <a:rPr lang="da-DK" sz="900" b="1" dirty="0">
              <a:solidFill>
                <a:schemeClr val="tx1"/>
              </a:solidFill>
            </a:rPr>
            <a:t> </a:t>
          </a:r>
          <a:br>
            <a:rPr lang="da-DK" sz="900" b="1" dirty="0">
              <a:solidFill>
                <a:schemeClr val="tx1"/>
              </a:solidFill>
            </a:rPr>
          </a:br>
          <a:r>
            <a:rPr lang="da-DK" sz="900" b="1" dirty="0">
              <a:solidFill>
                <a:schemeClr val="tx1"/>
              </a:solidFill>
            </a:rPr>
            <a:t>3. søndag advent</a:t>
          </a:r>
        </a:p>
        <a:p>
          <a:r>
            <a:rPr lang="da-DK" sz="900" b="0" dirty="0">
              <a:solidFill>
                <a:schemeClr val="tx1"/>
              </a:solidFill>
            </a:rPr>
            <a:t>FAU møte</a:t>
          </a:r>
        </a:p>
        <a:p>
          <a:r>
            <a:rPr lang="da-DK" sz="900" b="0" dirty="0">
              <a:solidFill>
                <a:schemeClr val="tx1"/>
              </a:solidFill>
            </a:rPr>
            <a:t>SU/SMU ( 9.des 13.15)</a:t>
          </a:r>
        </a:p>
        <a:p>
          <a:r>
            <a:rPr lang="da-DK" sz="900" b="0" dirty="0">
              <a:solidFill>
                <a:schemeClr val="tx1"/>
              </a:solidFill>
            </a:rPr>
            <a:t>Elevrådsmøte (uke 51)</a:t>
          </a:r>
        </a:p>
      </dgm:t>
    </dgm:pt>
    <dgm:pt modelId="{259CA181-B727-1749-A78B-4F2C65CED1D6}" type="parTrans" cxnId="{7560A0C2-532C-D746-A21C-DAE36AC47BC0}">
      <dgm:prSet/>
      <dgm:spPr/>
      <dgm:t>
        <a:bodyPr/>
        <a:lstStyle/>
        <a:p>
          <a:endParaRPr lang="da-DK">
            <a:solidFill>
              <a:schemeClr val="tx1"/>
            </a:solidFill>
          </a:endParaRPr>
        </a:p>
      </dgm:t>
    </dgm:pt>
    <dgm:pt modelId="{329AE2C4-0985-EE4E-AD23-399BB10F44F8}" type="sibTrans" cxnId="{7560A0C2-532C-D746-A21C-DAE36AC47BC0}">
      <dgm:prSet/>
      <dgm:spPr/>
      <dgm:t>
        <a:bodyPr/>
        <a:lstStyle/>
        <a:p>
          <a:endParaRPr lang="da-DK">
            <a:solidFill>
              <a:schemeClr val="tx1"/>
            </a:solidFill>
          </a:endParaRPr>
        </a:p>
      </dgm:t>
    </dgm:pt>
    <dgm:pt modelId="{E721EA39-7DDF-F340-AA07-2EF97F6B1882}">
      <dgm:prSet phldrT="[Tekst]" custT="1"/>
      <dgm:spPr>
        <a:gradFill rotWithShape="0">
          <a:gsLst>
            <a:gs pos="0">
              <a:srgbClr val="5BB9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 anchor="t"/>
        <a:lstStyle/>
        <a:p>
          <a:r>
            <a:rPr lang="da-DK" sz="1100" b="1" dirty="0">
              <a:solidFill>
                <a:schemeClr val="tx1"/>
              </a:solidFill>
            </a:rPr>
            <a:t>April</a:t>
          </a:r>
          <a:endParaRPr lang="da-DK" sz="900" b="0" dirty="0">
            <a:solidFill>
              <a:schemeClr val="tx1"/>
            </a:solidFill>
          </a:endParaRPr>
        </a:p>
        <a:p>
          <a:r>
            <a:rPr lang="da-DK" sz="900" b="0" dirty="0">
              <a:solidFill>
                <a:schemeClr val="tx1"/>
              </a:solidFill>
            </a:rPr>
            <a:t>FAU møte(14.april)</a:t>
          </a:r>
        </a:p>
        <a:p>
          <a:r>
            <a:rPr lang="da-DK" sz="900" b="0" dirty="0">
              <a:solidFill>
                <a:schemeClr val="tx1"/>
              </a:solidFill>
            </a:rPr>
            <a:t>Elevrådsmøte (uke 16)</a:t>
          </a:r>
        </a:p>
        <a:p>
          <a:r>
            <a:rPr lang="da-DK" sz="900" b="0" dirty="0">
              <a:solidFill>
                <a:schemeClr val="tx1"/>
              </a:solidFill>
            </a:rPr>
            <a:t>Elevkveld</a:t>
          </a:r>
        </a:p>
      </dgm:t>
    </dgm:pt>
    <dgm:pt modelId="{6F788F22-1C05-974C-873A-08B450EEC6EB}" type="sibTrans" cxnId="{A6644A4E-222B-7A40-890C-48F74A1437FC}">
      <dgm:prSet/>
      <dgm:spPr/>
      <dgm:t>
        <a:bodyPr/>
        <a:lstStyle/>
        <a:p>
          <a:endParaRPr lang="da-DK">
            <a:solidFill>
              <a:schemeClr val="tx1"/>
            </a:solidFill>
          </a:endParaRPr>
        </a:p>
      </dgm:t>
    </dgm:pt>
    <dgm:pt modelId="{F843D006-CC91-2C49-9AD4-08DFB284E34C}" type="parTrans" cxnId="{A6644A4E-222B-7A40-890C-48F74A1437FC}">
      <dgm:prSet/>
      <dgm:spPr/>
      <dgm:t>
        <a:bodyPr/>
        <a:lstStyle/>
        <a:p>
          <a:endParaRPr lang="da-DK">
            <a:solidFill>
              <a:schemeClr val="tx1"/>
            </a:solidFill>
          </a:endParaRPr>
        </a:p>
      </dgm:t>
    </dgm:pt>
    <dgm:pt modelId="{0E1D8398-2B21-4F4B-9DC8-E7C2CA9B5871}">
      <dgm:prSet phldrT="[Tekst]" custT="1"/>
      <dgm:spPr>
        <a:gradFill rotWithShape="0">
          <a:gsLst>
            <a:gs pos="0">
              <a:srgbClr val="5BB9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 anchor="t"/>
        <a:lstStyle/>
        <a:p>
          <a:r>
            <a:rPr lang="da-DK" sz="1100" b="1" dirty="0">
              <a:solidFill>
                <a:schemeClr val="tx1"/>
              </a:solidFill>
            </a:rPr>
            <a:t>Mars</a:t>
          </a:r>
          <a:br>
            <a:rPr lang="da-DK" sz="900" b="0" dirty="0">
              <a:solidFill>
                <a:schemeClr val="tx1"/>
              </a:solidFill>
            </a:rPr>
          </a:br>
          <a:endParaRPr lang="da-DK" sz="900" b="0" dirty="0">
            <a:solidFill>
              <a:schemeClr val="tx1"/>
            </a:solidFill>
          </a:endParaRPr>
        </a:p>
        <a:p>
          <a:r>
            <a:rPr lang="da-DK" sz="900" b="0" dirty="0">
              <a:solidFill>
                <a:schemeClr val="tx1"/>
              </a:solidFill>
            </a:rPr>
            <a:t>FAU møte 9.mars</a:t>
          </a:r>
        </a:p>
        <a:p>
          <a:r>
            <a:rPr lang="da-DK" sz="900" b="0" dirty="0">
              <a:solidFill>
                <a:schemeClr val="tx1"/>
              </a:solidFill>
            </a:rPr>
            <a:t>Foreldremøte 2 </a:t>
          </a:r>
          <a:r>
            <a:rPr lang="da-DK" sz="800" b="0" dirty="0">
              <a:solidFill>
                <a:schemeClr val="tx1"/>
              </a:solidFill>
            </a:rPr>
            <a:t>(innen uke 14)</a:t>
          </a:r>
        </a:p>
        <a:p>
          <a:r>
            <a:rPr lang="da-DK" sz="900" b="0" dirty="0">
              <a:solidFill>
                <a:schemeClr val="tx1"/>
              </a:solidFill>
            </a:rPr>
            <a:t>Elevrådsmøte (uke 12)</a:t>
          </a:r>
        </a:p>
      </dgm:t>
    </dgm:pt>
    <dgm:pt modelId="{76B697F4-E044-E745-AF19-9F3999185DFE}" type="sibTrans" cxnId="{3CD648DE-A1D6-B846-AD90-5A4B2518C2FC}">
      <dgm:prSet/>
      <dgm:spPr/>
      <dgm:t>
        <a:bodyPr/>
        <a:lstStyle/>
        <a:p>
          <a:endParaRPr lang="da-DK">
            <a:solidFill>
              <a:schemeClr val="tx1"/>
            </a:solidFill>
          </a:endParaRPr>
        </a:p>
      </dgm:t>
    </dgm:pt>
    <dgm:pt modelId="{75595916-DE8A-9A45-B830-C87D7D6F908E}" type="parTrans" cxnId="{3CD648DE-A1D6-B846-AD90-5A4B2518C2FC}">
      <dgm:prSet/>
      <dgm:spPr/>
      <dgm:t>
        <a:bodyPr/>
        <a:lstStyle/>
        <a:p>
          <a:endParaRPr lang="da-DK">
            <a:solidFill>
              <a:schemeClr val="tx1"/>
            </a:solidFill>
          </a:endParaRPr>
        </a:p>
      </dgm:t>
    </dgm:pt>
    <dgm:pt modelId="{C49BF6BF-04F5-5548-AF69-DD3DEA574156}">
      <dgm:prSet phldrT="[Tekst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 anchor="t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a-DK" sz="1100" b="1" dirty="0">
              <a:solidFill>
                <a:schemeClr val="tx1"/>
              </a:solidFill>
            </a:rPr>
            <a:t>September</a:t>
          </a:r>
          <a:br>
            <a:rPr lang="da-DK" sz="900" dirty="0">
              <a:solidFill>
                <a:schemeClr val="tx1"/>
              </a:solidFill>
            </a:rPr>
          </a:br>
          <a:br>
            <a:rPr lang="da-DK" sz="800" dirty="0">
              <a:solidFill>
                <a:schemeClr val="tx1"/>
              </a:solidFill>
            </a:rPr>
          </a:br>
          <a:r>
            <a:rPr lang="da-DK" sz="800" dirty="0">
              <a:solidFill>
                <a:schemeClr val="tx1"/>
              </a:solidFill>
            </a:rPr>
            <a:t>Foreldrekontaktmøte (14.sep)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dirty="0">
              <a:solidFill>
                <a:schemeClr val="tx1"/>
              </a:solidFill>
            </a:rPr>
            <a:t>Inkl.FAU møte(Konstituering)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800" dirty="0">
              <a:solidFill>
                <a:schemeClr val="tx1"/>
              </a:solidFill>
            </a:rPr>
            <a:t>Bruktmarked </a:t>
          </a:r>
          <a:br>
            <a:rPr lang="da-DK" sz="800" dirty="0">
              <a:solidFill>
                <a:schemeClr val="tx1"/>
              </a:solidFill>
            </a:rPr>
          </a:br>
          <a:r>
            <a:rPr lang="da-DK" sz="800" dirty="0">
              <a:solidFill>
                <a:schemeClr val="tx1"/>
              </a:solidFill>
            </a:rPr>
            <a:t>Elevrådsmøte (konstituering, uke 37))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900" dirty="0">
            <a:solidFill>
              <a:schemeClr val="tx1"/>
            </a:solidFill>
          </a:endParaRP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900" dirty="0">
            <a:solidFill>
              <a:schemeClr val="tx1"/>
            </a:solidFill>
          </a:endParaRP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dirty="0">
              <a:solidFill>
                <a:schemeClr val="tx1"/>
              </a:solidFill>
            </a:rPr>
            <a:t> 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dirty="0">
              <a:solidFill>
                <a:schemeClr val="tx1"/>
              </a:solidFill>
            </a:rPr>
            <a:t> </a:t>
          </a:r>
        </a:p>
      </dgm:t>
    </dgm:pt>
    <dgm:pt modelId="{F39ACDDA-5F0B-B84C-9F34-C9D39D83CE0E}" type="sibTrans" cxnId="{FBF2128A-BDB0-5B46-B2AC-2A328E5FF6F1}">
      <dgm:prSet/>
      <dgm:spPr/>
      <dgm:t>
        <a:bodyPr/>
        <a:lstStyle/>
        <a:p>
          <a:endParaRPr lang="da-DK">
            <a:solidFill>
              <a:schemeClr val="tx1"/>
            </a:solidFill>
          </a:endParaRPr>
        </a:p>
      </dgm:t>
    </dgm:pt>
    <dgm:pt modelId="{E7B5D557-EC0B-FB4E-95FD-C21F42157259}" type="parTrans" cxnId="{FBF2128A-BDB0-5B46-B2AC-2A328E5FF6F1}">
      <dgm:prSet/>
      <dgm:spPr/>
      <dgm:t>
        <a:bodyPr/>
        <a:lstStyle/>
        <a:p>
          <a:endParaRPr lang="da-DK">
            <a:solidFill>
              <a:schemeClr val="tx1"/>
            </a:solidFill>
          </a:endParaRPr>
        </a:p>
      </dgm:t>
    </dgm:pt>
    <dgm:pt modelId="{9F0A7748-07CA-A842-A9ED-0FC68FF5B1AE}">
      <dgm:prSet phldrT="[Tekst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 anchor="t"/>
        <a:lstStyle/>
        <a:p>
          <a:r>
            <a:rPr lang="da-DK" sz="1100" b="1" baseline="0" dirty="0">
              <a:solidFill>
                <a:schemeClr val="tx1"/>
              </a:solidFill>
            </a:rPr>
            <a:t>Mai</a:t>
          </a:r>
          <a:br>
            <a:rPr lang="da-DK" sz="900" baseline="0" dirty="0">
              <a:solidFill>
                <a:schemeClr val="tx1"/>
              </a:solidFill>
            </a:rPr>
          </a:br>
          <a:br>
            <a:rPr lang="da-DK" sz="900" baseline="0" dirty="0">
              <a:solidFill>
                <a:schemeClr val="tx1"/>
              </a:solidFill>
            </a:rPr>
          </a:br>
          <a:r>
            <a:rPr lang="da-DK" sz="900" baseline="0" dirty="0">
              <a:solidFill>
                <a:schemeClr val="tx1"/>
              </a:solidFill>
            </a:rPr>
            <a:t>FAU møte (12.mai) </a:t>
          </a:r>
        </a:p>
        <a:p>
          <a:r>
            <a:rPr lang="da-DK" sz="900" u="none" baseline="0" dirty="0">
              <a:solidFill>
                <a:schemeClr val="tx1"/>
              </a:solidFill>
            </a:rPr>
            <a:t>17.Mai</a:t>
          </a:r>
        </a:p>
        <a:p>
          <a:r>
            <a:rPr lang="da-DK" sz="900" u="none" baseline="0" dirty="0">
              <a:solidFill>
                <a:schemeClr val="tx1"/>
              </a:solidFill>
            </a:rPr>
            <a:t>Elevrådsmøte (uke 20)</a:t>
          </a:r>
        </a:p>
        <a:p>
          <a:r>
            <a:rPr lang="da-DK" sz="900" b="0" dirty="0">
              <a:solidFill>
                <a:schemeClr val="tx1"/>
              </a:solidFill>
            </a:rPr>
            <a:t>SU/SMU møte (20.mai kl13.15)</a:t>
          </a:r>
          <a:endParaRPr lang="da-DK" sz="900" u="none" baseline="0" dirty="0">
            <a:solidFill>
              <a:schemeClr val="tx1"/>
            </a:solidFill>
          </a:endParaRPr>
        </a:p>
      </dgm:t>
    </dgm:pt>
    <dgm:pt modelId="{92954F86-A1C8-544F-86DC-C47BBB482A6F}" type="sibTrans" cxnId="{EAD198C9-BF09-DF46-8DCF-7C98561DB96A}">
      <dgm:prSet/>
      <dgm:spPr/>
      <dgm:t>
        <a:bodyPr/>
        <a:lstStyle/>
        <a:p>
          <a:endParaRPr lang="da-DK">
            <a:solidFill>
              <a:schemeClr val="tx1"/>
            </a:solidFill>
          </a:endParaRPr>
        </a:p>
      </dgm:t>
    </dgm:pt>
    <dgm:pt modelId="{DF9FC58B-0C77-2B42-929C-C1606BA9111A}" type="parTrans" cxnId="{EAD198C9-BF09-DF46-8DCF-7C98561DB96A}">
      <dgm:prSet/>
      <dgm:spPr/>
      <dgm:t>
        <a:bodyPr/>
        <a:lstStyle/>
        <a:p>
          <a:endParaRPr lang="da-DK">
            <a:solidFill>
              <a:schemeClr val="tx1"/>
            </a:solidFill>
          </a:endParaRPr>
        </a:p>
      </dgm:t>
    </dgm:pt>
    <dgm:pt modelId="{23D4B3AA-978D-3841-A9AB-F465B87E0108}" type="pres">
      <dgm:prSet presAssocID="{58964394-6B36-774A-96C1-8C2C3BD19A7D}" presName="Name0" presStyleCnt="0">
        <dgm:presLayoutVars>
          <dgm:dir/>
          <dgm:resizeHandles val="exact"/>
        </dgm:presLayoutVars>
      </dgm:prSet>
      <dgm:spPr/>
    </dgm:pt>
    <dgm:pt modelId="{2B557BB9-B16D-044E-A65B-0A23FB38A9FE}" type="pres">
      <dgm:prSet presAssocID="{58964394-6B36-774A-96C1-8C2C3BD19A7D}" presName="cycle" presStyleCnt="0"/>
      <dgm:spPr/>
    </dgm:pt>
    <dgm:pt modelId="{90C544E1-F90F-6142-9FDE-05AD8C578A70}" type="pres">
      <dgm:prSet presAssocID="{8D82FF8A-6841-3747-9472-15EFF53B8811}" presName="nodeFirstNode" presStyleLbl="node1" presStyleIdx="0" presStyleCnt="12" custScaleX="151406" custScaleY="133396" custRadScaleRad="99638" custRadScaleInc="5620">
        <dgm:presLayoutVars>
          <dgm:bulletEnabled val="1"/>
        </dgm:presLayoutVars>
      </dgm:prSet>
      <dgm:spPr/>
    </dgm:pt>
    <dgm:pt modelId="{29399D39-297B-714E-9A89-FFE7DB6AB090}" type="pres">
      <dgm:prSet presAssocID="{BD6A2BAB-10F2-3244-8964-352276F6A4BE}" presName="sibTransFirstNode" presStyleLbl="bgShp" presStyleIdx="0" presStyleCnt="1" custScaleX="99790" custLinFactNeighborY="-1074"/>
      <dgm:spPr/>
    </dgm:pt>
    <dgm:pt modelId="{E0D68CBA-A038-3346-8DD9-14912D78211A}" type="pres">
      <dgm:prSet presAssocID="{766C4442-33F4-F649-B039-597F99CD2BBD}" presName="nodeFollowingNodes" presStyleLbl="node1" presStyleIdx="1" presStyleCnt="12" custScaleX="136565" custScaleY="152181" custRadScaleRad="119854" custRadScaleInc="46568">
        <dgm:presLayoutVars>
          <dgm:bulletEnabled val="1"/>
        </dgm:presLayoutVars>
      </dgm:prSet>
      <dgm:spPr/>
    </dgm:pt>
    <dgm:pt modelId="{CDBA66B1-C359-D440-8999-606060202FDC}" type="pres">
      <dgm:prSet presAssocID="{0E1D8398-2B21-4F4B-9DC8-E7C2CA9B5871}" presName="nodeFollowingNodes" presStyleLbl="node1" presStyleIdx="2" presStyleCnt="12" custScaleX="130198" custScaleY="172451" custRadScaleRad="113152" custRadScaleInc="18641">
        <dgm:presLayoutVars>
          <dgm:bulletEnabled val="1"/>
        </dgm:presLayoutVars>
      </dgm:prSet>
      <dgm:spPr/>
    </dgm:pt>
    <dgm:pt modelId="{8000273E-0838-C04F-AB02-4384B6A3DF52}" type="pres">
      <dgm:prSet presAssocID="{E721EA39-7DDF-F340-AA07-2EF97F6B1882}" presName="nodeFollowingNodes" presStyleLbl="node1" presStyleIdx="3" presStyleCnt="12" custScaleX="130581" custScaleY="137951" custRadScaleRad="113754" custRadScaleInc="-9116">
        <dgm:presLayoutVars>
          <dgm:bulletEnabled val="1"/>
        </dgm:presLayoutVars>
      </dgm:prSet>
      <dgm:spPr/>
    </dgm:pt>
    <dgm:pt modelId="{0FEAFC83-729D-6442-A73A-7A83AAD7DBB0}" type="pres">
      <dgm:prSet presAssocID="{9F0A7748-07CA-A842-A9ED-0FC68FF5B1AE}" presName="nodeFollowingNodes" presStyleLbl="node1" presStyleIdx="4" presStyleCnt="12" custScaleX="145069" custScaleY="176301" custRadScaleRad="107064" custRadScaleInc="-34212">
        <dgm:presLayoutVars>
          <dgm:bulletEnabled val="1"/>
        </dgm:presLayoutVars>
      </dgm:prSet>
      <dgm:spPr/>
    </dgm:pt>
    <dgm:pt modelId="{434DA06E-389F-5C4E-BED3-AB08620D26AA}" type="pres">
      <dgm:prSet presAssocID="{0F301523-1962-1F4F-8C42-AF25E21A30D5}" presName="nodeFollowingNodes" presStyleLbl="node1" presStyleIdx="5" presStyleCnt="12" custScaleX="130198" custScaleY="206394" custRadScaleRad="109497" custRadScaleInc="-30179">
        <dgm:presLayoutVars>
          <dgm:bulletEnabled val="1"/>
        </dgm:presLayoutVars>
      </dgm:prSet>
      <dgm:spPr/>
    </dgm:pt>
    <dgm:pt modelId="{A5C72478-0E57-EA46-AD2E-566E77A0CF59}" type="pres">
      <dgm:prSet presAssocID="{E89C49BC-53CB-E749-B5D5-9F7BB71DF069}" presName="nodeFollowingNodes" presStyleLbl="node1" presStyleIdx="6" presStyleCnt="12" custScaleX="130198" custScaleY="103748" custRadScaleRad="103035">
        <dgm:presLayoutVars>
          <dgm:bulletEnabled val="1"/>
        </dgm:presLayoutVars>
      </dgm:prSet>
      <dgm:spPr/>
    </dgm:pt>
    <dgm:pt modelId="{15B4042E-379F-694C-AB7A-E7DA2F7218A2}" type="pres">
      <dgm:prSet presAssocID="{82E40CEE-6EC8-F64D-B916-1933A9699E01}" presName="nodeFollowingNodes" presStyleLbl="node1" presStyleIdx="7" presStyleCnt="12" custScaleX="137536" custScaleY="111204" custRadScaleRad="109359" custRadScaleInc="38181">
        <dgm:presLayoutVars>
          <dgm:bulletEnabled val="1"/>
        </dgm:presLayoutVars>
      </dgm:prSet>
      <dgm:spPr/>
    </dgm:pt>
    <dgm:pt modelId="{3F51FED7-4A55-504A-B11D-0C86F88226DB}" type="pres">
      <dgm:prSet presAssocID="{C49BF6BF-04F5-5548-AF69-DD3DEA574156}" presName="nodeFollowingNodes" presStyleLbl="node1" presStyleIdx="8" presStyleCnt="12" custScaleX="130198" custScaleY="171522" custRadScaleRad="103716" custRadScaleInc="22347">
        <dgm:presLayoutVars>
          <dgm:bulletEnabled val="1"/>
        </dgm:presLayoutVars>
      </dgm:prSet>
      <dgm:spPr/>
    </dgm:pt>
    <dgm:pt modelId="{A3A0D7A1-18C5-4546-BE7A-4C068152A690}" type="pres">
      <dgm:prSet presAssocID="{99BEE733-9C7D-3444-AD10-3558DE3DA356}" presName="nodeFollowingNodes" presStyleLbl="node1" presStyleIdx="9" presStyleCnt="12" custScaleX="127082" custScaleY="151786" custRadScaleRad="110644">
        <dgm:presLayoutVars>
          <dgm:bulletEnabled val="1"/>
        </dgm:presLayoutVars>
      </dgm:prSet>
      <dgm:spPr/>
    </dgm:pt>
    <dgm:pt modelId="{C32B8078-4D17-CC4E-A618-128124D9F34E}" type="pres">
      <dgm:prSet presAssocID="{708E6BF7-C2D1-9641-86AA-4FF15AE501D5}" presName="nodeFollowingNodes" presStyleLbl="node1" presStyleIdx="10" presStyleCnt="12" custScaleX="130198" custScaleY="125001" custRadScaleRad="109728" custRadScaleInc="-22128">
        <dgm:presLayoutVars>
          <dgm:bulletEnabled val="1"/>
        </dgm:presLayoutVars>
      </dgm:prSet>
      <dgm:spPr/>
    </dgm:pt>
    <dgm:pt modelId="{178FDCFC-D9C9-694C-8842-956E39E240F4}" type="pres">
      <dgm:prSet presAssocID="{CE7B29A0-1311-8A46-A20C-2596742BD182}" presName="nodeFollowingNodes" presStyleLbl="node1" presStyleIdx="11" presStyleCnt="12" custScaleX="130198" custScaleY="198450" custRadScaleRad="118810" custRadScaleInc="-49885">
        <dgm:presLayoutVars>
          <dgm:bulletEnabled val="1"/>
        </dgm:presLayoutVars>
      </dgm:prSet>
      <dgm:spPr/>
    </dgm:pt>
  </dgm:ptLst>
  <dgm:cxnLst>
    <dgm:cxn modelId="{FDD02706-452B-492F-885B-B9E7621729FB}" type="presOf" srcId="{E721EA39-7DDF-F340-AA07-2EF97F6B1882}" destId="{8000273E-0838-C04F-AB02-4384B6A3DF52}" srcOrd="0" destOrd="0" presId="urn:microsoft.com/office/officeart/2005/8/layout/cycle3"/>
    <dgm:cxn modelId="{16D0BD10-B65C-4D23-8253-C6AC72ED9712}" type="presOf" srcId="{99BEE733-9C7D-3444-AD10-3558DE3DA356}" destId="{A3A0D7A1-18C5-4546-BE7A-4C068152A690}" srcOrd="0" destOrd="0" presId="urn:microsoft.com/office/officeart/2005/8/layout/cycle3"/>
    <dgm:cxn modelId="{C6EF1B24-3D8D-4117-A991-E2386B66C251}" type="presOf" srcId="{BD6A2BAB-10F2-3244-8964-352276F6A4BE}" destId="{29399D39-297B-714E-9A89-FFE7DB6AB090}" srcOrd="0" destOrd="0" presId="urn:microsoft.com/office/officeart/2005/8/layout/cycle3"/>
    <dgm:cxn modelId="{093B8A24-8E4B-9A4F-A1D8-38ECA895E29E}" srcId="{58964394-6B36-774A-96C1-8C2C3BD19A7D}" destId="{766C4442-33F4-F649-B039-597F99CD2BBD}" srcOrd="1" destOrd="0" parTransId="{20637523-75B3-3F43-84F9-DEBBEAFB562F}" sibTransId="{F4D0E2A6-F689-1940-801F-1D77F3CE79F4}"/>
    <dgm:cxn modelId="{4A9D3235-2F23-4785-895E-E77F84439477}" type="presOf" srcId="{E89C49BC-53CB-E749-B5D5-9F7BB71DF069}" destId="{A5C72478-0E57-EA46-AD2E-566E77A0CF59}" srcOrd="0" destOrd="0" presId="urn:microsoft.com/office/officeart/2005/8/layout/cycle3"/>
    <dgm:cxn modelId="{341B1A3C-45C9-1C45-85B4-EE4B0AD79269}" srcId="{58964394-6B36-774A-96C1-8C2C3BD19A7D}" destId="{82E40CEE-6EC8-F64D-B916-1933A9699E01}" srcOrd="7" destOrd="0" parTransId="{B866D613-1DBB-1C47-97EA-5F2F12DF24AB}" sibTransId="{DDD98280-C5CE-234D-938C-DBF9DA83FF3D}"/>
    <dgm:cxn modelId="{73CF2748-C5AA-4350-861F-D24D23C246AD}" type="presOf" srcId="{8D82FF8A-6841-3747-9472-15EFF53B8811}" destId="{90C544E1-F90F-6142-9FDE-05AD8C578A70}" srcOrd="0" destOrd="0" presId="urn:microsoft.com/office/officeart/2005/8/layout/cycle3"/>
    <dgm:cxn modelId="{F05C9069-6DD0-4577-AC5D-4973D916A597}" type="presOf" srcId="{0F301523-1962-1F4F-8C42-AF25E21A30D5}" destId="{434DA06E-389F-5C4E-BED3-AB08620D26AA}" srcOrd="0" destOrd="0" presId="urn:microsoft.com/office/officeart/2005/8/layout/cycle3"/>
    <dgm:cxn modelId="{3AA7B24C-705B-417D-8488-BE54CB09CA85}" type="presOf" srcId="{708E6BF7-C2D1-9641-86AA-4FF15AE501D5}" destId="{C32B8078-4D17-CC4E-A618-128124D9F34E}" srcOrd="0" destOrd="0" presId="urn:microsoft.com/office/officeart/2005/8/layout/cycle3"/>
    <dgm:cxn modelId="{A6644A4E-222B-7A40-890C-48F74A1437FC}" srcId="{58964394-6B36-774A-96C1-8C2C3BD19A7D}" destId="{E721EA39-7DDF-F340-AA07-2EF97F6B1882}" srcOrd="3" destOrd="0" parTransId="{F843D006-CC91-2C49-9AD4-08DFB284E34C}" sibTransId="{6F788F22-1C05-974C-873A-08B450EEC6EB}"/>
    <dgm:cxn modelId="{7B3C7E4E-5256-4CCA-9022-BC367FF98863}" type="presOf" srcId="{0E1D8398-2B21-4F4B-9DC8-E7C2CA9B5871}" destId="{CDBA66B1-C359-D440-8999-606060202FDC}" srcOrd="0" destOrd="0" presId="urn:microsoft.com/office/officeart/2005/8/layout/cycle3"/>
    <dgm:cxn modelId="{3F4E3570-23BD-244E-B4A9-9E006BE3511D}" srcId="{58964394-6B36-774A-96C1-8C2C3BD19A7D}" destId="{8D82FF8A-6841-3747-9472-15EFF53B8811}" srcOrd="0" destOrd="0" parTransId="{CF14CA93-D842-924C-8C8D-484FCFA214B9}" sibTransId="{BD6A2BAB-10F2-3244-8964-352276F6A4BE}"/>
    <dgm:cxn modelId="{2FD1C377-F953-C84B-957E-7D75A734410C}" srcId="{58964394-6B36-774A-96C1-8C2C3BD19A7D}" destId="{99BEE733-9C7D-3444-AD10-3558DE3DA356}" srcOrd="9" destOrd="0" parTransId="{67E0C69B-992E-1C45-8415-2FCC15D7B9E3}" sibTransId="{309F8ACC-1DC5-BB42-A1DB-49A64EDFB118}"/>
    <dgm:cxn modelId="{7EA9D458-0199-4076-8EEE-D4CA0CE48138}" type="presOf" srcId="{82E40CEE-6EC8-F64D-B916-1933A9699E01}" destId="{15B4042E-379F-694C-AB7A-E7DA2F7218A2}" srcOrd="0" destOrd="0" presId="urn:microsoft.com/office/officeart/2005/8/layout/cycle3"/>
    <dgm:cxn modelId="{FBF2128A-BDB0-5B46-B2AC-2A328E5FF6F1}" srcId="{58964394-6B36-774A-96C1-8C2C3BD19A7D}" destId="{C49BF6BF-04F5-5548-AF69-DD3DEA574156}" srcOrd="8" destOrd="0" parTransId="{E7B5D557-EC0B-FB4E-95FD-C21F42157259}" sibTransId="{F39ACDDA-5F0B-B84C-9F34-C9D39D83CE0E}"/>
    <dgm:cxn modelId="{60DB4095-7008-3A4A-BB1C-9B88AF7B78D9}" srcId="{58964394-6B36-774A-96C1-8C2C3BD19A7D}" destId="{708E6BF7-C2D1-9641-86AA-4FF15AE501D5}" srcOrd="10" destOrd="0" parTransId="{E2277BF1-5F57-9448-9FD2-84F6F4E167D1}" sibTransId="{B362B46E-A368-6540-9558-DE7DBC583FCE}"/>
    <dgm:cxn modelId="{BEF68C99-3BC1-4ACA-A9EB-00E6EE9C5FDC}" type="presOf" srcId="{58964394-6B36-774A-96C1-8C2C3BD19A7D}" destId="{23D4B3AA-978D-3841-A9AB-F465B87E0108}" srcOrd="0" destOrd="0" presId="urn:microsoft.com/office/officeart/2005/8/layout/cycle3"/>
    <dgm:cxn modelId="{58C731A2-74D8-44BD-820E-71BF250A1191}" type="presOf" srcId="{9F0A7748-07CA-A842-A9ED-0FC68FF5B1AE}" destId="{0FEAFC83-729D-6442-A73A-7A83AAD7DBB0}" srcOrd="0" destOrd="0" presId="urn:microsoft.com/office/officeart/2005/8/layout/cycle3"/>
    <dgm:cxn modelId="{4DF097AD-91A9-422D-B1F4-50A84AFEF097}" type="presOf" srcId="{766C4442-33F4-F649-B039-597F99CD2BBD}" destId="{E0D68CBA-A038-3346-8DD9-14912D78211A}" srcOrd="0" destOrd="0" presId="urn:microsoft.com/office/officeart/2005/8/layout/cycle3"/>
    <dgm:cxn modelId="{B76B2FC2-2419-154C-B2FD-23EED04B5E6C}" srcId="{58964394-6B36-774A-96C1-8C2C3BD19A7D}" destId="{E89C49BC-53CB-E749-B5D5-9F7BB71DF069}" srcOrd="6" destOrd="0" parTransId="{3D0E0D5D-3076-1F4A-8854-178BFB203785}" sibTransId="{11157E94-84BD-D34C-900E-5ED017A6A153}"/>
    <dgm:cxn modelId="{7560A0C2-532C-D746-A21C-DAE36AC47BC0}" srcId="{58964394-6B36-774A-96C1-8C2C3BD19A7D}" destId="{CE7B29A0-1311-8A46-A20C-2596742BD182}" srcOrd="11" destOrd="0" parTransId="{259CA181-B727-1749-A78B-4F2C65CED1D6}" sibTransId="{329AE2C4-0985-EE4E-AD23-399BB10F44F8}"/>
    <dgm:cxn modelId="{EAD198C9-BF09-DF46-8DCF-7C98561DB96A}" srcId="{58964394-6B36-774A-96C1-8C2C3BD19A7D}" destId="{9F0A7748-07CA-A842-A9ED-0FC68FF5B1AE}" srcOrd="4" destOrd="0" parTransId="{DF9FC58B-0C77-2B42-929C-C1606BA9111A}" sibTransId="{92954F86-A1C8-544F-86DC-C47BBB482A6F}"/>
    <dgm:cxn modelId="{0C7A45DC-90FB-4455-B0C3-BE7DAB3CE0C2}" type="presOf" srcId="{C49BF6BF-04F5-5548-AF69-DD3DEA574156}" destId="{3F51FED7-4A55-504A-B11D-0C86F88226DB}" srcOrd="0" destOrd="0" presId="urn:microsoft.com/office/officeart/2005/8/layout/cycle3"/>
    <dgm:cxn modelId="{3CD648DE-A1D6-B846-AD90-5A4B2518C2FC}" srcId="{58964394-6B36-774A-96C1-8C2C3BD19A7D}" destId="{0E1D8398-2B21-4F4B-9DC8-E7C2CA9B5871}" srcOrd="2" destOrd="0" parTransId="{75595916-DE8A-9A45-B830-C87D7D6F908E}" sibTransId="{76B697F4-E044-E745-AF19-9F3999185DFE}"/>
    <dgm:cxn modelId="{50AD2AEB-2692-48E1-A89E-53D9A9C9DB3D}" type="presOf" srcId="{CE7B29A0-1311-8A46-A20C-2596742BD182}" destId="{178FDCFC-D9C9-694C-8842-956E39E240F4}" srcOrd="0" destOrd="0" presId="urn:microsoft.com/office/officeart/2005/8/layout/cycle3"/>
    <dgm:cxn modelId="{9375FFFF-F9E8-204A-A8F1-C96D48363562}" srcId="{58964394-6B36-774A-96C1-8C2C3BD19A7D}" destId="{0F301523-1962-1F4F-8C42-AF25E21A30D5}" srcOrd="5" destOrd="0" parTransId="{31FF6C21-C3F1-4A41-A71C-A2F3ADA260CD}" sibTransId="{24AADD08-37CB-C14B-BACB-B6C37326F7F5}"/>
    <dgm:cxn modelId="{EE296379-AA29-4DD7-83E4-E12F0FD58ABC}" type="presParOf" srcId="{23D4B3AA-978D-3841-A9AB-F465B87E0108}" destId="{2B557BB9-B16D-044E-A65B-0A23FB38A9FE}" srcOrd="0" destOrd="0" presId="urn:microsoft.com/office/officeart/2005/8/layout/cycle3"/>
    <dgm:cxn modelId="{A1D390DC-3616-47EE-996F-1F2B0CE220BE}" type="presParOf" srcId="{2B557BB9-B16D-044E-A65B-0A23FB38A9FE}" destId="{90C544E1-F90F-6142-9FDE-05AD8C578A70}" srcOrd="0" destOrd="0" presId="urn:microsoft.com/office/officeart/2005/8/layout/cycle3"/>
    <dgm:cxn modelId="{3F202EB8-F695-46C6-A688-09FAF000C777}" type="presParOf" srcId="{2B557BB9-B16D-044E-A65B-0A23FB38A9FE}" destId="{29399D39-297B-714E-9A89-FFE7DB6AB090}" srcOrd="1" destOrd="0" presId="urn:microsoft.com/office/officeart/2005/8/layout/cycle3"/>
    <dgm:cxn modelId="{67BE09BD-1477-4D3A-BF5C-AE2B8C90D130}" type="presParOf" srcId="{2B557BB9-B16D-044E-A65B-0A23FB38A9FE}" destId="{E0D68CBA-A038-3346-8DD9-14912D78211A}" srcOrd="2" destOrd="0" presId="urn:microsoft.com/office/officeart/2005/8/layout/cycle3"/>
    <dgm:cxn modelId="{088C5CE3-F161-44C5-B394-9FB040C70C88}" type="presParOf" srcId="{2B557BB9-B16D-044E-A65B-0A23FB38A9FE}" destId="{CDBA66B1-C359-D440-8999-606060202FDC}" srcOrd="3" destOrd="0" presId="urn:microsoft.com/office/officeart/2005/8/layout/cycle3"/>
    <dgm:cxn modelId="{61092422-E97C-40F6-8AC4-BFB8D1119D44}" type="presParOf" srcId="{2B557BB9-B16D-044E-A65B-0A23FB38A9FE}" destId="{8000273E-0838-C04F-AB02-4384B6A3DF52}" srcOrd="4" destOrd="0" presId="urn:microsoft.com/office/officeart/2005/8/layout/cycle3"/>
    <dgm:cxn modelId="{ABB60126-393B-4713-9DAF-498C2524028B}" type="presParOf" srcId="{2B557BB9-B16D-044E-A65B-0A23FB38A9FE}" destId="{0FEAFC83-729D-6442-A73A-7A83AAD7DBB0}" srcOrd="5" destOrd="0" presId="urn:microsoft.com/office/officeart/2005/8/layout/cycle3"/>
    <dgm:cxn modelId="{32EF97FD-386A-4A58-B70D-25BB10B8CBB1}" type="presParOf" srcId="{2B557BB9-B16D-044E-A65B-0A23FB38A9FE}" destId="{434DA06E-389F-5C4E-BED3-AB08620D26AA}" srcOrd="6" destOrd="0" presId="urn:microsoft.com/office/officeart/2005/8/layout/cycle3"/>
    <dgm:cxn modelId="{8C811E85-FCAF-4FE9-B0E2-05BC9B29DF2C}" type="presParOf" srcId="{2B557BB9-B16D-044E-A65B-0A23FB38A9FE}" destId="{A5C72478-0E57-EA46-AD2E-566E77A0CF59}" srcOrd="7" destOrd="0" presId="urn:microsoft.com/office/officeart/2005/8/layout/cycle3"/>
    <dgm:cxn modelId="{CF9E2554-88CC-4CB5-BE37-36BD980549E6}" type="presParOf" srcId="{2B557BB9-B16D-044E-A65B-0A23FB38A9FE}" destId="{15B4042E-379F-694C-AB7A-E7DA2F7218A2}" srcOrd="8" destOrd="0" presId="urn:microsoft.com/office/officeart/2005/8/layout/cycle3"/>
    <dgm:cxn modelId="{19F9E021-B8BB-4C63-9F67-C7E7D5102938}" type="presParOf" srcId="{2B557BB9-B16D-044E-A65B-0A23FB38A9FE}" destId="{3F51FED7-4A55-504A-B11D-0C86F88226DB}" srcOrd="9" destOrd="0" presId="urn:microsoft.com/office/officeart/2005/8/layout/cycle3"/>
    <dgm:cxn modelId="{DC7D0F6D-22D4-49B1-A394-64E5B062BA2E}" type="presParOf" srcId="{2B557BB9-B16D-044E-A65B-0A23FB38A9FE}" destId="{A3A0D7A1-18C5-4546-BE7A-4C068152A690}" srcOrd="10" destOrd="0" presId="urn:microsoft.com/office/officeart/2005/8/layout/cycle3"/>
    <dgm:cxn modelId="{21074C9D-A78E-4433-8E48-C5DE6687F881}" type="presParOf" srcId="{2B557BB9-B16D-044E-A65B-0A23FB38A9FE}" destId="{C32B8078-4D17-CC4E-A618-128124D9F34E}" srcOrd="11" destOrd="0" presId="urn:microsoft.com/office/officeart/2005/8/layout/cycle3"/>
    <dgm:cxn modelId="{A9201A92-B3E7-4BE9-80DE-A8B3D7153317}" type="presParOf" srcId="{2B557BB9-B16D-044E-A65B-0A23FB38A9FE}" destId="{178FDCFC-D9C9-694C-8842-956E39E240F4}" srcOrd="12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99D39-297B-714E-9A89-FFE7DB6AB090}">
      <dsp:nvSpPr>
        <dsp:cNvPr id="0" name=""/>
        <dsp:cNvSpPr/>
      </dsp:nvSpPr>
      <dsp:spPr>
        <a:xfrm>
          <a:off x="1367597" y="-206847"/>
          <a:ext cx="6023903" cy="6036580"/>
        </a:xfrm>
        <a:prstGeom prst="circularArrow">
          <a:avLst>
            <a:gd name="adj1" fmla="val 5544"/>
            <a:gd name="adj2" fmla="val 330680"/>
            <a:gd name="adj3" fmla="val 14550185"/>
            <a:gd name="adj4" fmla="val 16930577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0C544E1-F90F-6142-9FDE-05AD8C578A70}">
      <dsp:nvSpPr>
        <dsp:cNvPr id="0" name=""/>
        <dsp:cNvSpPr/>
      </dsp:nvSpPr>
      <dsp:spPr>
        <a:xfrm>
          <a:off x="3462849" y="-42921"/>
          <a:ext cx="1833399" cy="807656"/>
        </a:xfrm>
        <a:prstGeom prst="round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>
              <a:solidFill>
                <a:schemeClr val="tx1"/>
              </a:solidFill>
            </a:rPr>
            <a:t>Januar (2021)</a:t>
          </a:r>
          <a:br>
            <a:rPr lang="da-DK" sz="900" b="1" kern="1200" dirty="0">
              <a:solidFill>
                <a:schemeClr val="tx1"/>
              </a:solidFill>
            </a:rPr>
          </a:br>
          <a:br>
            <a:rPr lang="da-DK" sz="900" b="0" kern="1200" dirty="0">
              <a:solidFill>
                <a:schemeClr val="tx1"/>
              </a:solidFill>
            </a:rPr>
          </a:br>
          <a:r>
            <a:rPr lang="da-DK" sz="900" b="0" kern="1200" dirty="0">
              <a:solidFill>
                <a:schemeClr val="tx1"/>
              </a:solidFill>
            </a:rPr>
            <a:t>FAU møte (12.jan)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kern="1200" dirty="0">
              <a:solidFill>
                <a:schemeClr val="tx1"/>
              </a:solidFill>
            </a:rPr>
            <a:t>Elevrådsmøte (uke 3)</a:t>
          </a:r>
        </a:p>
      </dsp:txBody>
      <dsp:txXfrm>
        <a:off x="3502276" y="-3494"/>
        <a:ext cx="1754545" cy="728802"/>
      </dsp:txXfrm>
    </dsp:sp>
    <dsp:sp modelId="{E0D68CBA-A038-3346-8DD9-14912D78211A}">
      <dsp:nvSpPr>
        <dsp:cNvPr id="0" name=""/>
        <dsp:cNvSpPr/>
      </dsp:nvSpPr>
      <dsp:spPr>
        <a:xfrm>
          <a:off x="5583120" y="203893"/>
          <a:ext cx="1653687" cy="921391"/>
        </a:xfrm>
        <a:prstGeom prst="round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>
              <a:solidFill>
                <a:schemeClr val="tx1"/>
              </a:solidFill>
            </a:rPr>
            <a:t>Februar (2021)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700" b="0" kern="1200" dirty="0">
              <a:solidFill>
                <a:schemeClr val="tx1"/>
              </a:solidFill>
            </a:rPr>
            <a:t>Tema kveld (?)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700" b="0" kern="1200" dirty="0">
              <a:solidFill>
                <a:schemeClr val="tx1"/>
              </a:solidFill>
            </a:rPr>
            <a:t> FAU møte (9.feb)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700" b="0" kern="1200" dirty="0">
              <a:solidFill>
                <a:schemeClr val="tx1"/>
              </a:solidFill>
            </a:rPr>
            <a:t>SU/SMU-møte (24.feb kl 13.15)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700" b="0" kern="1200" dirty="0">
              <a:solidFill>
                <a:schemeClr val="tx1"/>
              </a:solidFill>
            </a:rPr>
            <a:t>Elevrådsmøte (uke 8)</a:t>
          </a:r>
        </a:p>
      </dsp:txBody>
      <dsp:txXfrm>
        <a:off x="5628099" y="248872"/>
        <a:ext cx="1563729" cy="831433"/>
      </dsp:txXfrm>
    </dsp:sp>
    <dsp:sp modelId="{CDBA66B1-C359-D440-8999-606060202FDC}">
      <dsp:nvSpPr>
        <dsp:cNvPr id="0" name=""/>
        <dsp:cNvSpPr/>
      </dsp:nvSpPr>
      <dsp:spPr>
        <a:xfrm>
          <a:off x="6164957" y="1179290"/>
          <a:ext cx="1576588" cy="1044118"/>
        </a:xfrm>
        <a:prstGeom prst="roundRect">
          <a:avLst/>
        </a:prstGeom>
        <a:gradFill rotWithShape="0">
          <a:gsLst>
            <a:gs pos="0">
              <a:srgbClr val="5BB9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>
              <a:solidFill>
                <a:schemeClr val="tx1"/>
              </a:solidFill>
            </a:rPr>
            <a:t>Mars</a:t>
          </a:r>
          <a:br>
            <a:rPr lang="da-DK" sz="900" b="0" kern="1200" dirty="0">
              <a:solidFill>
                <a:schemeClr val="tx1"/>
              </a:solidFill>
            </a:rPr>
          </a:br>
          <a:endParaRPr lang="da-DK" sz="900" b="0" kern="1200" dirty="0">
            <a:solidFill>
              <a:schemeClr val="tx1"/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kern="1200" dirty="0">
              <a:solidFill>
                <a:schemeClr val="tx1"/>
              </a:solidFill>
            </a:rPr>
            <a:t>FAU møte 9.mars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kern="1200" dirty="0">
              <a:solidFill>
                <a:schemeClr val="tx1"/>
              </a:solidFill>
            </a:rPr>
            <a:t>Foreldremøte 2 </a:t>
          </a:r>
          <a:r>
            <a:rPr lang="da-DK" sz="800" b="0" kern="1200" dirty="0">
              <a:solidFill>
                <a:schemeClr val="tx1"/>
              </a:solidFill>
            </a:rPr>
            <a:t>(innen uke 14)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kern="1200" dirty="0">
              <a:solidFill>
                <a:schemeClr val="tx1"/>
              </a:solidFill>
            </a:rPr>
            <a:t>Elevrådsmøte (uke 12)</a:t>
          </a:r>
        </a:p>
      </dsp:txBody>
      <dsp:txXfrm>
        <a:off x="6215927" y="1230260"/>
        <a:ext cx="1474648" cy="942178"/>
      </dsp:txXfrm>
    </dsp:sp>
    <dsp:sp modelId="{8000273E-0838-C04F-AB02-4384B6A3DF52}">
      <dsp:nvSpPr>
        <dsp:cNvPr id="0" name=""/>
        <dsp:cNvSpPr/>
      </dsp:nvSpPr>
      <dsp:spPr>
        <a:xfrm>
          <a:off x="6444727" y="2378281"/>
          <a:ext cx="1581225" cy="835235"/>
        </a:xfrm>
        <a:prstGeom prst="roundRect">
          <a:avLst/>
        </a:prstGeom>
        <a:gradFill rotWithShape="0">
          <a:gsLst>
            <a:gs pos="0">
              <a:srgbClr val="5BB9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>
              <a:solidFill>
                <a:schemeClr val="tx1"/>
              </a:solidFill>
            </a:rPr>
            <a:t>April</a:t>
          </a:r>
          <a:endParaRPr lang="da-DK" sz="900" b="0" kern="1200" dirty="0">
            <a:solidFill>
              <a:schemeClr val="tx1"/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kern="1200" dirty="0">
              <a:solidFill>
                <a:schemeClr val="tx1"/>
              </a:solidFill>
            </a:rPr>
            <a:t>FAU møte(14.april)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kern="1200" dirty="0">
              <a:solidFill>
                <a:schemeClr val="tx1"/>
              </a:solidFill>
            </a:rPr>
            <a:t>Elevrådsmøte (uke 16)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kern="1200" dirty="0">
              <a:solidFill>
                <a:schemeClr val="tx1"/>
              </a:solidFill>
            </a:rPr>
            <a:t>Elevkveld</a:t>
          </a:r>
        </a:p>
      </dsp:txBody>
      <dsp:txXfrm>
        <a:off x="6485500" y="2419054"/>
        <a:ext cx="1499679" cy="753689"/>
      </dsp:txXfrm>
    </dsp:sp>
    <dsp:sp modelId="{0FEAFC83-729D-6442-A73A-7A83AAD7DBB0}">
      <dsp:nvSpPr>
        <dsp:cNvPr id="0" name=""/>
        <dsp:cNvSpPr/>
      </dsp:nvSpPr>
      <dsp:spPr>
        <a:xfrm>
          <a:off x="6012661" y="3357528"/>
          <a:ext cx="1756663" cy="1067428"/>
        </a:xfrm>
        <a:prstGeom prst="round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baseline="0" dirty="0">
              <a:solidFill>
                <a:schemeClr val="tx1"/>
              </a:solidFill>
            </a:rPr>
            <a:t>Mai</a:t>
          </a:r>
          <a:br>
            <a:rPr lang="da-DK" sz="900" kern="1200" baseline="0" dirty="0">
              <a:solidFill>
                <a:schemeClr val="tx1"/>
              </a:solidFill>
            </a:rPr>
          </a:br>
          <a:br>
            <a:rPr lang="da-DK" sz="900" kern="1200" baseline="0" dirty="0">
              <a:solidFill>
                <a:schemeClr val="tx1"/>
              </a:solidFill>
            </a:rPr>
          </a:br>
          <a:r>
            <a:rPr lang="da-DK" sz="900" kern="1200" baseline="0" dirty="0">
              <a:solidFill>
                <a:schemeClr val="tx1"/>
              </a:solidFill>
            </a:rPr>
            <a:t>FAU møte (12.mai)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u="none" kern="1200" baseline="0" dirty="0">
              <a:solidFill>
                <a:schemeClr val="tx1"/>
              </a:solidFill>
            </a:rPr>
            <a:t>17.Mai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u="none" kern="1200" baseline="0" dirty="0">
              <a:solidFill>
                <a:schemeClr val="tx1"/>
              </a:solidFill>
            </a:rPr>
            <a:t>Elevrådsmøte (uke 20)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kern="1200" dirty="0">
              <a:solidFill>
                <a:schemeClr val="tx1"/>
              </a:solidFill>
            </a:rPr>
            <a:t>SU/SMU møte (20.mai kl13.15)</a:t>
          </a:r>
          <a:endParaRPr lang="da-DK" sz="900" u="none" kern="1200" baseline="0" dirty="0">
            <a:solidFill>
              <a:schemeClr val="tx1"/>
            </a:solidFill>
          </a:endParaRPr>
        </a:p>
      </dsp:txBody>
      <dsp:txXfrm>
        <a:off x="6064769" y="3409636"/>
        <a:ext cx="1652447" cy="963212"/>
      </dsp:txXfrm>
    </dsp:sp>
    <dsp:sp modelId="{434DA06E-389F-5C4E-BED3-AB08620D26AA}">
      <dsp:nvSpPr>
        <dsp:cNvPr id="0" name=""/>
        <dsp:cNvSpPr/>
      </dsp:nvSpPr>
      <dsp:spPr>
        <a:xfrm>
          <a:off x="5270780" y="4510372"/>
          <a:ext cx="1576588" cy="1249628"/>
        </a:xfrm>
        <a:prstGeom prst="round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>
              <a:solidFill>
                <a:schemeClr val="tx1"/>
              </a:solidFill>
            </a:rPr>
            <a:t>Juni</a:t>
          </a:r>
          <a:br>
            <a:rPr lang="da-DK" sz="900" kern="1200" dirty="0">
              <a:solidFill>
                <a:schemeClr val="tx1"/>
              </a:solidFill>
            </a:rPr>
          </a:br>
          <a:br>
            <a:rPr lang="da-DK" sz="900" kern="1200" dirty="0">
              <a:solidFill>
                <a:schemeClr val="tx1"/>
              </a:solidFill>
            </a:rPr>
          </a:br>
          <a:r>
            <a:rPr lang="da-DK" sz="900" kern="1200" dirty="0">
              <a:solidFill>
                <a:schemeClr val="tx1"/>
              </a:solidFill>
            </a:rPr>
            <a:t>FAU møte (9.juni)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u="none" kern="1200" dirty="0">
              <a:solidFill>
                <a:schemeClr val="tx1"/>
              </a:solidFill>
            </a:rPr>
            <a:t>Sommeravslutning skole/FAU(10.juni)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u="none" kern="1200" dirty="0">
              <a:solidFill>
                <a:schemeClr val="tx1"/>
              </a:solidFill>
            </a:rPr>
            <a:t>Elevrådsmøte/avslutning</a:t>
          </a:r>
        </a:p>
      </dsp:txBody>
      <dsp:txXfrm>
        <a:off x="5331782" y="4571374"/>
        <a:ext cx="1454584" cy="1127624"/>
      </dsp:txXfrm>
    </dsp:sp>
    <dsp:sp modelId="{A5C72478-0E57-EA46-AD2E-566E77A0CF59}">
      <dsp:nvSpPr>
        <dsp:cNvPr id="0" name=""/>
        <dsp:cNvSpPr/>
      </dsp:nvSpPr>
      <dsp:spPr>
        <a:xfrm>
          <a:off x="3521593" y="5185036"/>
          <a:ext cx="1576588" cy="628150"/>
        </a:xfrm>
        <a:prstGeom prst="round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>
              <a:solidFill>
                <a:schemeClr val="tx1"/>
              </a:solidFill>
            </a:rPr>
            <a:t>Juli</a:t>
          </a:r>
          <a:br>
            <a:rPr lang="da-DK" sz="900" kern="1200" dirty="0">
              <a:solidFill>
                <a:schemeClr val="tx1"/>
              </a:solidFill>
            </a:rPr>
          </a:br>
          <a:endParaRPr lang="da-DK" sz="900" kern="1200" dirty="0">
            <a:solidFill>
              <a:schemeClr val="tx1"/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chemeClr val="tx1"/>
              </a:solidFill>
            </a:rPr>
            <a:t>Ferie</a:t>
          </a:r>
          <a:r>
            <a:rPr lang="da-DK" sz="900" kern="1200" baseline="0" dirty="0">
              <a:solidFill>
                <a:schemeClr val="tx1"/>
              </a:solidFill>
            </a:rPr>
            <a:t> </a:t>
          </a:r>
        </a:p>
      </dsp:txBody>
      <dsp:txXfrm>
        <a:off x="3552257" y="5215700"/>
        <a:ext cx="1515260" cy="566822"/>
      </dsp:txXfrm>
    </dsp:sp>
    <dsp:sp modelId="{15B4042E-379F-694C-AB7A-E7DA2F7218A2}">
      <dsp:nvSpPr>
        <dsp:cNvPr id="0" name=""/>
        <dsp:cNvSpPr/>
      </dsp:nvSpPr>
      <dsp:spPr>
        <a:xfrm>
          <a:off x="1646133" y="4726554"/>
          <a:ext cx="1665445" cy="673293"/>
        </a:xfrm>
        <a:prstGeom prst="round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>
              <a:solidFill>
                <a:schemeClr val="tx1"/>
              </a:solidFill>
            </a:rPr>
            <a:t>August</a:t>
          </a:r>
          <a:br>
            <a:rPr lang="da-DK" sz="900" kern="1200" dirty="0">
              <a:solidFill>
                <a:schemeClr val="tx1"/>
              </a:solidFill>
            </a:rPr>
          </a:br>
          <a:r>
            <a:rPr lang="da-DK" sz="900" kern="1200" dirty="0">
              <a:solidFill>
                <a:schemeClr val="tx1"/>
              </a:solidFill>
            </a:rPr>
            <a:t>Oppstart (17.august)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chemeClr val="tx1"/>
              </a:solidFill>
            </a:rPr>
            <a:t>Ferie</a:t>
          </a:r>
        </a:p>
      </dsp:txBody>
      <dsp:txXfrm>
        <a:off x="1679000" y="4759421"/>
        <a:ext cx="1599711" cy="607559"/>
      </dsp:txXfrm>
    </dsp:sp>
    <dsp:sp modelId="{3F51FED7-4A55-504A-B11D-0C86F88226DB}">
      <dsp:nvSpPr>
        <dsp:cNvPr id="0" name=""/>
        <dsp:cNvSpPr/>
      </dsp:nvSpPr>
      <dsp:spPr>
        <a:xfrm>
          <a:off x="1078966" y="3483547"/>
          <a:ext cx="1576588" cy="1038493"/>
        </a:xfrm>
        <a:prstGeom prst="round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a-DK" sz="1100" b="1" kern="1200" dirty="0">
              <a:solidFill>
                <a:schemeClr val="tx1"/>
              </a:solidFill>
            </a:rPr>
            <a:t>September</a:t>
          </a:r>
          <a:br>
            <a:rPr lang="da-DK" sz="900" kern="1200" dirty="0">
              <a:solidFill>
                <a:schemeClr val="tx1"/>
              </a:solidFill>
            </a:rPr>
          </a:br>
          <a:br>
            <a:rPr lang="da-DK" sz="800" kern="1200" dirty="0">
              <a:solidFill>
                <a:schemeClr val="tx1"/>
              </a:solidFill>
            </a:rPr>
          </a:br>
          <a:r>
            <a:rPr lang="da-DK" sz="800" kern="1200" dirty="0">
              <a:solidFill>
                <a:schemeClr val="tx1"/>
              </a:solidFill>
            </a:rPr>
            <a:t>Foreldrekontaktmøte (14.sep)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Inkl.FAU møte(Konstituering)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Bruktmarked </a:t>
          </a:r>
          <a:br>
            <a:rPr lang="da-DK" sz="800" kern="1200" dirty="0">
              <a:solidFill>
                <a:schemeClr val="tx1"/>
              </a:solidFill>
            </a:rPr>
          </a:br>
          <a:r>
            <a:rPr lang="da-DK" sz="800" kern="1200" dirty="0">
              <a:solidFill>
                <a:schemeClr val="tx1"/>
              </a:solidFill>
            </a:rPr>
            <a:t>Elevrådsmøte (konstituering, uke 37))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chemeClr val="tx1"/>
              </a:solidFill>
            </a:rPr>
            <a:t>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chemeClr val="tx1"/>
              </a:solidFill>
            </a:rPr>
            <a:t> </a:t>
          </a:r>
        </a:p>
      </dsp:txBody>
      <dsp:txXfrm>
        <a:off x="1129661" y="3534242"/>
        <a:ext cx="1475198" cy="937103"/>
      </dsp:txXfrm>
    </dsp:sp>
    <dsp:sp modelId="{A3A0D7A1-18C5-4546-BE7A-4C068152A690}">
      <dsp:nvSpPr>
        <dsp:cNvPr id="0" name=""/>
        <dsp:cNvSpPr/>
      </dsp:nvSpPr>
      <dsp:spPr>
        <a:xfrm>
          <a:off x="692223" y="2465376"/>
          <a:ext cx="1538855" cy="919000"/>
        </a:xfrm>
        <a:prstGeom prst="round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>
              <a:solidFill>
                <a:schemeClr val="tx1"/>
              </a:solidFill>
            </a:rPr>
            <a:t>Oktober</a:t>
          </a:r>
          <a:br>
            <a:rPr lang="da-DK" sz="900" kern="1200" dirty="0">
              <a:solidFill>
                <a:schemeClr val="tx1"/>
              </a:solidFill>
            </a:rPr>
          </a:br>
          <a:r>
            <a:rPr lang="da-DK" sz="900" kern="1200" dirty="0">
              <a:solidFill>
                <a:schemeClr val="tx1"/>
              </a:solidFill>
            </a:rPr>
            <a:t>Foreldremøte (14.okt) </a:t>
          </a:r>
          <a:br>
            <a:rPr lang="da-DK" sz="900" kern="1200" dirty="0">
              <a:solidFill>
                <a:schemeClr val="tx1"/>
              </a:solidFill>
            </a:rPr>
          </a:br>
          <a:r>
            <a:rPr lang="da-DK" sz="900" kern="1200" dirty="0">
              <a:solidFill>
                <a:schemeClr val="tx1"/>
              </a:solidFill>
            </a:rPr>
            <a:t>FAU årsmøte(14.okt)</a:t>
          </a:r>
          <a:br>
            <a:rPr lang="da-DK" sz="800" kern="1200" dirty="0">
              <a:solidFill>
                <a:schemeClr val="tx1"/>
              </a:solidFill>
            </a:rPr>
          </a:br>
          <a:r>
            <a:rPr lang="da-DK" sz="800" kern="1200" dirty="0">
              <a:solidFill>
                <a:schemeClr val="tx1"/>
              </a:solidFill>
            </a:rPr>
            <a:t>FAU møte(14.okt)</a:t>
          </a:r>
          <a:br>
            <a:rPr lang="da-DK" sz="800" kern="1200" dirty="0">
              <a:solidFill>
                <a:schemeClr val="tx1"/>
              </a:solidFill>
            </a:rPr>
          </a:br>
          <a:r>
            <a:rPr lang="da-DK" sz="800" kern="1200" dirty="0">
              <a:solidFill>
                <a:schemeClr val="tx1"/>
              </a:solidFill>
            </a:rPr>
            <a:t>KFU møte (?)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800" kern="1200" dirty="0">
              <a:solidFill>
                <a:schemeClr val="tx1"/>
              </a:solidFill>
            </a:rPr>
            <a:t>SU/SMU møte 28.oktn kl 13.15)</a:t>
          </a:r>
        </a:p>
      </dsp:txBody>
      <dsp:txXfrm>
        <a:off x="737085" y="2510238"/>
        <a:ext cx="1449131" cy="829276"/>
      </dsp:txXfrm>
    </dsp:sp>
    <dsp:sp modelId="{C32B8078-4D17-CC4E-A618-128124D9F34E}">
      <dsp:nvSpPr>
        <dsp:cNvPr id="0" name=""/>
        <dsp:cNvSpPr/>
      </dsp:nvSpPr>
      <dsp:spPr>
        <a:xfrm>
          <a:off x="938586" y="1403327"/>
          <a:ext cx="1576588" cy="756828"/>
        </a:xfrm>
        <a:prstGeom prst="round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>
              <a:solidFill>
                <a:schemeClr val="tx1"/>
              </a:solidFill>
            </a:rPr>
            <a:t>November</a:t>
          </a:r>
          <a:endParaRPr lang="da-DK" sz="900" kern="1200" dirty="0">
            <a:solidFill>
              <a:schemeClr val="tx1"/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1" kern="1200" dirty="0">
              <a:solidFill>
                <a:schemeClr val="tx1"/>
              </a:solidFill>
            </a:rPr>
            <a:t>Elevkveld (12.nov 18-20)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chemeClr val="tx1"/>
              </a:solidFill>
            </a:rPr>
            <a:t>FAU møte 10.nov)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>
              <a:solidFill>
                <a:schemeClr val="tx1"/>
              </a:solidFill>
            </a:rPr>
            <a:t>Elevrådsmøte(uke45)</a:t>
          </a:r>
        </a:p>
      </dsp:txBody>
      <dsp:txXfrm>
        <a:off x="975531" y="1440272"/>
        <a:ext cx="1502698" cy="682938"/>
      </dsp:txXfrm>
    </dsp:sp>
    <dsp:sp modelId="{178FDCFC-D9C9-694C-8842-956E39E240F4}">
      <dsp:nvSpPr>
        <dsp:cNvPr id="0" name=""/>
        <dsp:cNvSpPr/>
      </dsp:nvSpPr>
      <dsp:spPr>
        <a:xfrm>
          <a:off x="1404158" y="117173"/>
          <a:ext cx="1576588" cy="1201531"/>
        </a:xfrm>
        <a:prstGeom prst="round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>
              <a:solidFill>
                <a:schemeClr val="tx1"/>
              </a:solidFill>
            </a:rPr>
            <a:t>Desember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1" kern="1200" dirty="0" err="1">
              <a:solidFill>
                <a:schemeClr val="tx1"/>
              </a:solidFill>
            </a:rPr>
            <a:t>Juletrefest</a:t>
          </a:r>
          <a:r>
            <a:rPr lang="da-DK" sz="900" b="1" kern="1200" dirty="0">
              <a:solidFill>
                <a:schemeClr val="tx1"/>
              </a:solidFill>
            </a:rPr>
            <a:t> </a:t>
          </a:r>
          <a:br>
            <a:rPr lang="da-DK" sz="900" b="1" kern="1200" dirty="0">
              <a:solidFill>
                <a:schemeClr val="tx1"/>
              </a:solidFill>
            </a:rPr>
          </a:br>
          <a:r>
            <a:rPr lang="da-DK" sz="900" b="1" kern="1200" dirty="0">
              <a:solidFill>
                <a:schemeClr val="tx1"/>
              </a:solidFill>
            </a:rPr>
            <a:t>3. søndag advent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kern="1200" dirty="0">
              <a:solidFill>
                <a:schemeClr val="tx1"/>
              </a:solidFill>
            </a:rPr>
            <a:t>FAU møte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kern="1200" dirty="0">
              <a:solidFill>
                <a:schemeClr val="tx1"/>
              </a:solidFill>
            </a:rPr>
            <a:t>SU/SMU ( 9.des 13.15)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0" kern="1200" dirty="0">
              <a:solidFill>
                <a:schemeClr val="tx1"/>
              </a:solidFill>
            </a:rPr>
            <a:t>Elevrådsmøte (uke 51)</a:t>
          </a:r>
        </a:p>
      </dsp:txBody>
      <dsp:txXfrm>
        <a:off x="1462812" y="175827"/>
        <a:ext cx="1459280" cy="1084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62EF7-9240-4FD9-9BD3-A79F05B1CB3C}" type="datetimeFigureOut">
              <a:rPr lang="nb-NO" smtClean="0"/>
              <a:pPr/>
              <a:t>10.03.2020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896C9-8E08-46E7-AE83-09F7C4D1FCE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1895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351B1-E38D-486E-BC60-70294FC300B0}" type="datetimeFigureOut">
              <a:rPr lang="nb-NO" smtClean="0"/>
              <a:pPr/>
              <a:t>10.03.2020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6F574-FD01-44D7-9F73-BBC20F1D9C1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832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200" eaLnBrk="1" hangingPunct="1"/>
            <a:r>
              <a:rPr lang="da-DK" dirty="0"/>
              <a:t>Her har jeg satt opp et enkelt årshjul, ut ifra årshjulet til FAU på Aurvoll skole. Det er lagt inn elevrådsmøter hver måned, FAU hver måned og SU/SMU 2 ganger pr halvår.</a:t>
            </a:r>
          </a:p>
        </p:txBody>
      </p:sp>
      <p:sp>
        <p:nvSpPr>
          <p:cNvPr id="10244" name="Pladsholder til diasnummer 3"/>
          <p:cNvSpPr txBox="1">
            <a:spLocks noGrp="1"/>
          </p:cNvSpPr>
          <p:nvPr/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45720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45720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45720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45720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F69F3DFF-30A2-480E-936A-5672E8FACFE0}" type="slidenum">
              <a:rPr lang="en-US" sz="1200">
                <a:latin typeface="Calibri" pitchFamily="34" charset="0"/>
                <a:ea typeface="ＭＳ Ｐゴシック" pitchFamily="34" charset="-128"/>
              </a:rPr>
              <a:pPr algn="r" eaLnBrk="1" hangingPunct="1"/>
              <a:t>1</a:t>
            </a:fld>
            <a:endParaRPr lang="en-US" sz="120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86F574-FD01-44D7-9F73-BBC20F1D9C12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7880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A6B4-4363-4B0F-8B5E-B5AC6707C0AA}" type="datetimeFigureOut">
              <a:rPr lang="nb-NO" smtClean="0"/>
              <a:pPr/>
              <a:t>10.03.2020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CC73-7B58-4BA3-A2BE-ABE8AC29B33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2832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A6B4-4363-4B0F-8B5E-B5AC6707C0AA}" type="datetimeFigureOut">
              <a:rPr lang="nb-NO" smtClean="0"/>
              <a:pPr/>
              <a:t>10.03.2020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CC73-7B58-4BA3-A2BE-ABE8AC29B33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152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A6B4-4363-4B0F-8B5E-B5AC6707C0AA}" type="datetimeFigureOut">
              <a:rPr lang="nb-NO" smtClean="0"/>
              <a:pPr/>
              <a:t>10.03.2020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CC73-7B58-4BA3-A2BE-ABE8AC29B33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515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A6B4-4363-4B0F-8B5E-B5AC6707C0AA}" type="datetimeFigureOut">
              <a:rPr lang="nb-NO" smtClean="0"/>
              <a:pPr/>
              <a:t>10.03.2020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CC73-7B58-4BA3-A2BE-ABE8AC29B33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971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A6B4-4363-4B0F-8B5E-B5AC6707C0AA}" type="datetimeFigureOut">
              <a:rPr lang="nb-NO" smtClean="0"/>
              <a:pPr/>
              <a:t>10.03.2020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CC73-7B58-4BA3-A2BE-ABE8AC29B33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36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A6B4-4363-4B0F-8B5E-B5AC6707C0AA}" type="datetimeFigureOut">
              <a:rPr lang="nb-NO" smtClean="0"/>
              <a:pPr/>
              <a:t>10.03.2020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CC73-7B58-4BA3-A2BE-ABE8AC29B33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011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A6B4-4363-4B0F-8B5E-B5AC6707C0AA}" type="datetimeFigureOut">
              <a:rPr lang="nb-NO" smtClean="0"/>
              <a:pPr/>
              <a:t>10.03.2020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CC73-7B58-4BA3-A2BE-ABE8AC29B33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413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A6B4-4363-4B0F-8B5E-B5AC6707C0AA}" type="datetimeFigureOut">
              <a:rPr lang="nb-NO" smtClean="0"/>
              <a:pPr/>
              <a:t>10.03.2020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CC73-7B58-4BA3-A2BE-ABE8AC29B33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711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A6B4-4363-4B0F-8B5E-B5AC6707C0AA}" type="datetimeFigureOut">
              <a:rPr lang="nb-NO" smtClean="0"/>
              <a:pPr/>
              <a:t>10.03.2020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CC73-7B58-4BA3-A2BE-ABE8AC29B33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58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A6B4-4363-4B0F-8B5E-B5AC6707C0AA}" type="datetimeFigureOut">
              <a:rPr lang="nb-NO" smtClean="0"/>
              <a:pPr/>
              <a:t>10.03.2020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CC73-7B58-4BA3-A2BE-ABE8AC29B33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49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A6B4-4363-4B0F-8B5E-B5AC6707C0AA}" type="datetimeFigureOut">
              <a:rPr lang="nb-NO" smtClean="0"/>
              <a:pPr/>
              <a:t>10.03.2020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CC73-7B58-4BA3-A2BE-ABE8AC29B33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641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4A6B4-4363-4B0F-8B5E-B5AC6707C0AA}" type="datetimeFigureOut">
              <a:rPr lang="nb-NO" smtClean="0"/>
              <a:pPr/>
              <a:t>10.03.2020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0CC73-7B58-4BA3-A2BE-ABE8AC29B33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019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g.no/rektor.467207.no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ug.no/elevraad.462834.no.html" TargetMode="External"/><Relationship Id="rId5" Type="http://schemas.openxmlformats.org/officeDocument/2006/relationships/hyperlink" Target="http://www.fug.no/foreldreundersoekelsen.468067.no.html" TargetMode="External"/><Relationship Id="rId4" Type="http://schemas.openxmlformats.org/officeDocument/2006/relationships/hyperlink" Target="http://www.fug.no/barns-rett-til-aa-bli-hoert.462844.no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g.no/foreldreraad-og-fau.462836.no.html" TargetMode="External"/><Relationship Id="rId2" Type="http://schemas.openxmlformats.org/officeDocument/2006/relationships/hyperlink" Target="http://www.fug.no/rektor.462862.no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ug.no/elevene.468187.no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649264069"/>
              </p:ext>
            </p:extLst>
          </p:nvPr>
        </p:nvGraphicFramePr>
        <p:xfrm>
          <a:off x="143508" y="1079579"/>
          <a:ext cx="8640960" cy="57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" name="Afrundet rektangel 29"/>
          <p:cNvSpPr/>
          <p:nvPr/>
        </p:nvSpPr>
        <p:spPr bwMode="auto">
          <a:xfrm>
            <a:off x="3707904" y="3068638"/>
            <a:ext cx="1800721" cy="11524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a-DK" sz="2800" b="1" dirty="0" err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Aurvoll</a:t>
            </a:r>
            <a:r>
              <a:rPr lang="da-DK" sz="2800" b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 skole</a:t>
            </a:r>
          </a:p>
        </p:txBody>
      </p:sp>
      <p:pic>
        <p:nvPicPr>
          <p:cNvPr id="5" name="Bilde 4" descr="aurvoll bild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59832" y="2780928"/>
            <a:ext cx="2808312" cy="186552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324544" y="18421"/>
            <a:ext cx="9223246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nb-NO" sz="2800" b="1" dirty="0" err="1"/>
              <a:t>Årshjul</a:t>
            </a:r>
            <a:r>
              <a:rPr lang="nb-NO" sz="2800" b="1" dirty="0"/>
              <a:t> 2019/2020/2021</a:t>
            </a:r>
            <a:br>
              <a:rPr lang="nb-NO" sz="2800" b="1" dirty="0"/>
            </a:br>
            <a:r>
              <a:rPr lang="nb-NO" sz="2800" b="1" dirty="0"/>
              <a:t>FAU, SU/SMU og Elevråd Aurvoll skole</a:t>
            </a:r>
          </a:p>
        </p:txBody>
      </p:sp>
    </p:spTree>
    <p:extLst>
      <p:ext uri="{BB962C8B-B14F-4D97-AF65-F5344CB8AC3E}">
        <p14:creationId xmlns:p14="http://schemas.microsoft.com/office/powerpoint/2010/main" val="128128627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4293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3125451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29C7564-D7D8-4294-B613-2E5035DA6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591344"/>
            <a:ext cx="2400300" cy="5585619"/>
          </a:xfrm>
        </p:spPr>
        <p:txBody>
          <a:bodyPr>
            <a:normAutofit/>
          </a:bodyPr>
          <a:lstStyle/>
          <a:p>
            <a:r>
              <a:rPr lang="nb-NO">
                <a:solidFill>
                  <a:srgbClr val="FFFFFF"/>
                </a:solidFill>
              </a:rPr>
              <a:t>FAU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CCCE88F4-E5E6-4B63-B55F-4D0856543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94756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b-NO" sz="1200" dirty="0"/>
              <a:t>Foreldrerepresentantene i FAU og SMU er viktige i arbeidet med å skape et godt skolemiljø.</a:t>
            </a:r>
          </a:p>
          <a:p>
            <a:pPr marL="0" indent="0">
              <a:lnSpc>
                <a:spcPct val="90000"/>
              </a:lnSpc>
              <a:buNone/>
            </a:pPr>
            <a:endParaRPr lang="nb-NO" sz="1200" u="sng" dirty="0">
              <a:hlinkClick r:id="rId3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nb-NO" sz="1200" u="sng" dirty="0">
                <a:hlinkClick r:id="rId3"/>
              </a:rPr>
              <a:t>Rektor</a:t>
            </a:r>
            <a:r>
              <a:rPr lang="nb-NO" sz="1200" dirty="0"/>
              <a:t> har ansvar for å legge til rette for et godt samarbeid mellom skolen og alle foreldrene, og for at elevene får være med og påvirke skolehverdagen. Den skal sørge for at det etableres:</a:t>
            </a:r>
          </a:p>
          <a:p>
            <a:pPr marL="0" indent="0">
              <a:lnSpc>
                <a:spcPct val="90000"/>
              </a:lnSpc>
              <a:buNone/>
            </a:pPr>
            <a:endParaRPr lang="nb-NO" sz="1200" dirty="0"/>
          </a:p>
          <a:p>
            <a:pPr>
              <a:lnSpc>
                <a:spcPct val="90000"/>
              </a:lnSpc>
            </a:pPr>
            <a:r>
              <a:rPr lang="nb-NO" sz="1200" dirty="0"/>
              <a:t>Foreldrerepresentanter i FAU og SMU</a:t>
            </a:r>
          </a:p>
          <a:p>
            <a:pPr>
              <a:lnSpc>
                <a:spcPct val="90000"/>
              </a:lnSpc>
            </a:pPr>
            <a:r>
              <a:rPr lang="nb-NO" sz="1200" dirty="0"/>
              <a:t>​FAU og SMU skal være konstruktive samarbeidspartner for skolen, gi skolen råd og fortelle skolen om foreldrenes og elevenes opplevelser og erfaringer.</a:t>
            </a:r>
          </a:p>
          <a:p>
            <a:pPr>
              <a:lnSpc>
                <a:spcPct val="90000"/>
              </a:lnSpc>
            </a:pPr>
            <a:r>
              <a:rPr lang="nb-NO" sz="1200" dirty="0"/>
              <a:t>Foreldrerepresentantene i FAU og SMU kan bidra til et godt skolemiljø på flere måter. De kan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b-NO" sz="1200" dirty="0"/>
              <a:t>        gå gjennom resultatene fra </a:t>
            </a:r>
            <a:r>
              <a:rPr lang="nb-NO" sz="1200" u="sng" dirty="0">
                <a:hlinkClick r:id="rId4"/>
              </a:rPr>
              <a:t>elevundersøkelsen</a:t>
            </a:r>
            <a:r>
              <a:rPr lang="nb-NO" sz="1200" dirty="0"/>
              <a:t> og </a:t>
            </a:r>
            <a:r>
              <a:rPr lang="nb-NO" sz="1200" u="sng" dirty="0">
                <a:hlinkClick r:id="rId5"/>
              </a:rPr>
              <a:t>foreldreundersøkelsen</a:t>
            </a:r>
            <a:r>
              <a:rPr lang="nb-NO" sz="1200" dirty="0"/>
              <a:t>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b-NO" sz="1200" dirty="0"/>
              <a:t>        diskutere dem med skolen og foreslå tiltak som foreldrene kan gjennomføre</a:t>
            </a:r>
          </a:p>
          <a:p>
            <a:pPr>
              <a:lnSpc>
                <a:spcPct val="90000"/>
              </a:lnSpc>
            </a:pPr>
            <a:r>
              <a:rPr lang="nb-NO" sz="1200" dirty="0"/>
              <a:t>uttale seg om skolens handlingsplaner og strategier for skolemiljø, folkehelse, kommunikasjon med foreldre og andre temaer</a:t>
            </a:r>
          </a:p>
          <a:p>
            <a:pPr>
              <a:lnSpc>
                <a:spcPct val="90000"/>
              </a:lnSpc>
            </a:pPr>
            <a:r>
              <a:rPr lang="nb-NO" sz="1200" dirty="0"/>
              <a:t>støtte elevrepresentantene og </a:t>
            </a:r>
            <a:r>
              <a:rPr lang="nb-NO" sz="1200" u="sng" dirty="0">
                <a:hlinkClick r:id="rId6"/>
              </a:rPr>
              <a:t>elevrådet</a:t>
            </a:r>
            <a:r>
              <a:rPr lang="nb-NO" sz="1200" dirty="0"/>
              <a:t> i deres arbeid</a:t>
            </a:r>
          </a:p>
          <a:p>
            <a:pPr>
              <a:lnSpc>
                <a:spcPct val="90000"/>
              </a:lnSpc>
            </a:pPr>
            <a:r>
              <a:rPr lang="nb-NO" sz="1200" dirty="0"/>
              <a:t>invitere elevrådet inn på faste møter for å høre hvordan elevene opplever skolehverdagen</a:t>
            </a:r>
          </a:p>
          <a:p>
            <a:pPr>
              <a:lnSpc>
                <a:spcPct val="90000"/>
              </a:lnSpc>
            </a:pPr>
            <a:r>
              <a:rPr lang="nb-NO" sz="1200" dirty="0"/>
              <a:t>hjelpe skolen og elevrådet med å søke økonomisk støtte til skolemiljøtiltak</a:t>
            </a:r>
          </a:p>
          <a:p>
            <a:pPr>
              <a:lnSpc>
                <a:spcPct val="90000"/>
              </a:lnSpc>
            </a:pPr>
            <a:r>
              <a:rPr lang="nb-NO" sz="1200" dirty="0"/>
              <a:t>arrangere temamøter om skolemiljø, nettvett, foreldrerollen eller folkehelse for alle foreldrene og skolen sammen</a:t>
            </a:r>
          </a:p>
          <a:p>
            <a:pPr>
              <a:lnSpc>
                <a:spcPct val="90000"/>
              </a:lnSpc>
            </a:pPr>
            <a:r>
              <a:rPr lang="nb-NO" sz="1200" dirty="0"/>
              <a:t>arrangere sosiale arrangementer som kan engasjere mange foreldre</a:t>
            </a:r>
          </a:p>
          <a:p>
            <a:pPr>
              <a:lnSpc>
                <a:spcPct val="90000"/>
              </a:lnSpc>
            </a:pPr>
            <a:r>
              <a:rPr lang="nb-NO" sz="1200" dirty="0"/>
              <a:t>etterspørre planer og tiltak fra skolen</a:t>
            </a:r>
          </a:p>
          <a:p>
            <a:pPr>
              <a:lnSpc>
                <a:spcPct val="90000"/>
              </a:lnSpc>
            </a:pPr>
            <a:r>
              <a:rPr lang="nb-NO" sz="1200" dirty="0"/>
              <a:t>være en konstruktiv, men kritisk samarbeidspartner for skolen og gi skolen innblikk i hva som er viktig for foreldrene i arbeidet med skolemiljø (www.FUG.no</a:t>
            </a:r>
          </a:p>
          <a:p>
            <a:pPr>
              <a:lnSpc>
                <a:spcPct val="90000"/>
              </a:lnSpc>
            </a:pPr>
            <a:endParaRPr lang="nb-NO" sz="1000" dirty="0"/>
          </a:p>
        </p:txBody>
      </p:sp>
    </p:spTree>
    <p:extLst>
      <p:ext uri="{BB962C8B-B14F-4D97-AF65-F5344CB8AC3E}">
        <p14:creationId xmlns:p14="http://schemas.microsoft.com/office/powerpoint/2010/main" val="110212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81BCEDD-3AA1-46B8-AC21-24920AE28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nb-NO" sz="2000" dirty="0">
                <a:solidFill>
                  <a:srgbClr val="FFFFFF"/>
                </a:solidFill>
              </a:rPr>
              <a:t>Samarbeidsutvalg/</a:t>
            </a:r>
            <a:br>
              <a:rPr lang="nb-NO" sz="2000" dirty="0">
                <a:solidFill>
                  <a:srgbClr val="FFFFFF"/>
                </a:solidFill>
              </a:rPr>
            </a:br>
            <a:r>
              <a:rPr lang="nb-NO" sz="2000" dirty="0">
                <a:solidFill>
                  <a:srgbClr val="FFFFFF"/>
                </a:solidFill>
              </a:rPr>
              <a:t>Skolemiljøutvalg</a:t>
            </a:r>
            <a:br>
              <a:rPr lang="nb-NO" sz="2000" dirty="0">
                <a:solidFill>
                  <a:srgbClr val="FFFFFF"/>
                </a:solidFill>
              </a:rPr>
            </a:br>
            <a:r>
              <a:rPr lang="nb-NO" sz="2000" dirty="0"/>
              <a:t>– skolens øverste organ</a:t>
            </a:r>
            <a:br>
              <a:rPr lang="nb-NO" sz="2000" dirty="0"/>
            </a:br>
            <a:endParaRPr lang="nb-NO" sz="2000" dirty="0">
              <a:solidFill>
                <a:srgbClr val="FFFFFF"/>
              </a:solidFill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7062A007-D34E-4B55-86B2-1C73F7608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293394" cy="5585619"/>
          </a:xfrm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b-NO" sz="1500" dirty="0"/>
              <a:t>	</a:t>
            </a:r>
          </a:p>
          <a:p>
            <a:pPr>
              <a:lnSpc>
                <a:spcPct val="90000"/>
              </a:lnSpc>
            </a:pPr>
            <a:r>
              <a:rPr lang="nb-NO" sz="1500" dirty="0"/>
              <a:t>Det er kommunens ansvar at alle offentlige grunnskoler i kommunen har et samarbeidsutvalg/driftsstyre som fungerer slik det er beskrevet i opplæringsloven kapittel 11.</a:t>
            </a:r>
          </a:p>
          <a:p>
            <a:pPr>
              <a:lnSpc>
                <a:spcPct val="90000"/>
              </a:lnSpc>
            </a:pPr>
            <a:r>
              <a:rPr lang="nb-NO" sz="1500" dirty="0"/>
              <a:t>Hvordan kommunen organiserer driften av skolene, varierer. Det vanligste er at kommunen etablerer et samarbeidsutvalg (SU) ved skolene, men noen kommuner har et driftsstyre i stedet.</a:t>
            </a:r>
          </a:p>
          <a:p>
            <a:pPr>
              <a:lnSpc>
                <a:spcPct val="90000"/>
              </a:lnSpc>
            </a:pPr>
            <a:r>
              <a:rPr lang="nb-NO" sz="1500" dirty="0"/>
              <a:t>Foreldrerepresentantene har rett og plikt til å delta i både samarbeidsutvalget og driftsstyret (opplæringsloven § 11-1). </a:t>
            </a:r>
            <a:r>
              <a:rPr lang="nb-NO" sz="1500" u="sng" dirty="0">
                <a:hlinkClick r:id="rId2"/>
              </a:rPr>
              <a:t>Rektor</a:t>
            </a:r>
            <a:r>
              <a:rPr lang="nb-NO" sz="1500" dirty="0"/>
              <a:t> har møte- og talerett og kan fremme saker.</a:t>
            </a:r>
          </a:p>
          <a:p>
            <a:pPr>
              <a:lnSpc>
                <a:spcPct val="90000"/>
              </a:lnSpc>
            </a:pPr>
            <a:endParaRPr lang="nb-NO" sz="1500" dirty="0"/>
          </a:p>
          <a:p>
            <a:pPr marL="0" indent="0">
              <a:lnSpc>
                <a:spcPct val="90000"/>
              </a:lnSpc>
              <a:buNone/>
            </a:pPr>
            <a:r>
              <a:rPr lang="nb-NO" sz="1500" b="1" i="1" u="sng" dirty="0"/>
              <a:t>Samarbeidsutvalget</a:t>
            </a:r>
          </a:p>
          <a:p>
            <a:pPr>
              <a:lnSpc>
                <a:spcPct val="90000"/>
              </a:lnSpc>
            </a:pPr>
            <a:r>
              <a:rPr lang="nb-NO" sz="1500" dirty="0"/>
              <a:t>Samarbeidsutvalget (SU) er et rådgivende organ uten beslutningsmyndighet. SU har rett til å uttale seg i alle saker som gjelder skolen, og i noen tilfeller kan styringsoppgaver, driftsoppgaver og beslutningsmyndighet delegeres fra kommunen til skolen.</a:t>
            </a:r>
          </a:p>
          <a:p>
            <a:pPr>
              <a:lnSpc>
                <a:spcPct val="90000"/>
              </a:lnSpc>
            </a:pPr>
            <a:r>
              <a:rPr lang="nb-NO" sz="1500" dirty="0"/>
              <a:t>I Samarbeidsutvalget er alle partene i skolen representert: elever, foreldre, undervisningspersonalet, andre tilsatte og to representanter fra kommunen, hvor rektor skal være den ene.</a:t>
            </a:r>
          </a:p>
          <a:p>
            <a:pPr>
              <a:lnSpc>
                <a:spcPct val="90000"/>
              </a:lnSpc>
            </a:pPr>
            <a:r>
              <a:rPr lang="nb-NO" sz="1500" dirty="0"/>
              <a:t>Foreldrerepresentantene skal, ifølge opplæringsloven § 11-4, være fra </a:t>
            </a:r>
            <a:r>
              <a:rPr lang="nb-NO" sz="1500" u="sng" dirty="0">
                <a:hlinkClick r:id="rId3"/>
              </a:rPr>
              <a:t>FAU</a:t>
            </a:r>
            <a:r>
              <a:rPr lang="nb-NO" sz="1500" dirty="0"/>
              <a:t>. Den ene representanten skal være FAU-lederen.</a:t>
            </a:r>
          </a:p>
          <a:p>
            <a:pPr>
              <a:lnSpc>
                <a:spcPct val="90000"/>
              </a:lnSpc>
            </a:pPr>
            <a:endParaRPr lang="nb-NO" sz="1500" dirty="0"/>
          </a:p>
        </p:txBody>
      </p:sp>
    </p:spTree>
    <p:extLst>
      <p:ext uri="{BB962C8B-B14F-4D97-AF65-F5344CB8AC3E}">
        <p14:creationId xmlns:p14="http://schemas.microsoft.com/office/powerpoint/2010/main" val="2857749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4293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3125451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0028A6C-9199-48BD-988F-D5D26612F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591344"/>
            <a:ext cx="2400300" cy="5585619"/>
          </a:xfrm>
        </p:spPr>
        <p:txBody>
          <a:bodyPr>
            <a:normAutofit/>
          </a:bodyPr>
          <a:lstStyle/>
          <a:p>
            <a:r>
              <a:rPr lang="nb-NO">
                <a:solidFill>
                  <a:srgbClr val="FFFFFF"/>
                </a:solidFill>
              </a:rPr>
              <a:t>Elevråd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17A6567-ECEE-4302-9495-ED5EBAA57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nb-NO" sz="2000" dirty="0"/>
              <a:t>Ved hver skole skal det finnes et elevråd med representanter fra minimum 5.–7. trinn og 8.–10. trinn (opplæringsloven § 11-2). </a:t>
            </a:r>
          </a:p>
          <a:p>
            <a:pPr>
              <a:lnSpc>
                <a:spcPct val="90000"/>
              </a:lnSpc>
            </a:pPr>
            <a:r>
              <a:rPr lang="nb-NO" sz="2000" dirty="0"/>
              <a:t>Skolene/kommunen kan bestemme at elevrådet også skal ha med elever fra de lavere klassetrinnene. </a:t>
            </a:r>
          </a:p>
          <a:p>
            <a:pPr>
              <a:lnSpc>
                <a:spcPct val="90000"/>
              </a:lnSpc>
            </a:pPr>
            <a:r>
              <a:rPr lang="nb-NO" sz="2000" dirty="0"/>
              <a:t>Elevrådet skal jobbe for fellesinteressene til elevene på skolen og for å skape et godt </a:t>
            </a:r>
            <a:r>
              <a:rPr lang="nb-NO" sz="2000" u="sng" dirty="0">
                <a:hlinkClick r:id="rId2"/>
              </a:rPr>
              <a:t>lærings- og skolemiljø</a:t>
            </a:r>
            <a:r>
              <a:rPr lang="nb-NO" sz="2000" dirty="0"/>
              <a:t>. Elevrådet skal også kunne uttale seg om og komme med framlegg i saker som gjelder nærmiljøet til elevene.</a:t>
            </a:r>
          </a:p>
          <a:p>
            <a:pPr>
              <a:lnSpc>
                <a:spcPct val="90000"/>
              </a:lnSpc>
            </a:pPr>
            <a:r>
              <a:rPr lang="nb-NO" sz="2000" dirty="0"/>
              <a:t>Elevrådet representerer elevene på skolen overfor rektor og andre som bestemmer over skolen. Rektor skal høre på elevrådet og kan gjerne spørre elevrådet om råd for å gjøre skolen bedre.</a:t>
            </a:r>
          </a:p>
          <a:p>
            <a:pPr>
              <a:lnSpc>
                <a:spcPct val="90000"/>
              </a:lnSpc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949577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89FE8F-AD57-40B3-A081-953DE8E95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Oversikt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4AFE09-BF77-489A-B30D-5A30338E086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FAU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SU/SMU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Elevråd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BC5E0A8-8FA4-4646-9292-DCDF477A9A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b-NO" dirty="0"/>
              <a:t>Saker beskrevet i </a:t>
            </a:r>
            <a:r>
              <a:rPr lang="nb-NO" dirty="0" err="1"/>
              <a:t>årshjul</a:t>
            </a:r>
            <a:r>
              <a:rPr lang="nb-NO" dirty="0"/>
              <a:t> + aktuelle saker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Aktuelle saker, skolemiljø, økonomi, prosjekter </a:t>
            </a:r>
            <a:r>
              <a:rPr lang="nb-NO" dirty="0" err="1"/>
              <a:t>m.m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Nytt og godt, aktuelle saker.</a:t>
            </a:r>
          </a:p>
        </p:txBody>
      </p:sp>
    </p:spTree>
    <p:extLst>
      <p:ext uri="{BB962C8B-B14F-4D97-AF65-F5344CB8AC3E}">
        <p14:creationId xmlns:p14="http://schemas.microsoft.com/office/powerpoint/2010/main" val="734770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B1A1D2C02F3C4FAA2E9F2CB7E00A53" ma:contentTypeVersion="13" ma:contentTypeDescription="Create a new document." ma:contentTypeScope="" ma:versionID="c6389d9d1c00c10c34adba84c40f49b1">
  <xsd:schema xmlns:xsd="http://www.w3.org/2001/XMLSchema" xmlns:xs="http://www.w3.org/2001/XMLSchema" xmlns:p="http://schemas.microsoft.com/office/2006/metadata/properties" xmlns:ns3="1557b68d-719c-4f61-81ba-f7547c915421" xmlns:ns4="850262e3-cf4f-4575-85bf-5966ad714aee" targetNamespace="http://schemas.microsoft.com/office/2006/metadata/properties" ma:root="true" ma:fieldsID="a7f4ffcc78bf36ebb8b2756718cff734" ns3:_="" ns4:_="">
    <xsd:import namespace="1557b68d-719c-4f61-81ba-f7547c915421"/>
    <xsd:import namespace="850262e3-cf4f-4575-85bf-5966ad714a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57b68d-719c-4f61-81ba-f7547c9154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0262e3-cf4f-4575-85bf-5966ad714a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B88C79-D582-43CD-AE1C-B6C19272347C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50262e3-cf4f-4575-85bf-5966ad714aee"/>
    <ds:schemaRef ds:uri="http://purl.org/dc/elements/1.1/"/>
    <ds:schemaRef ds:uri="1557b68d-719c-4f61-81ba-f7547c91542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32CECC5-39E8-4AD8-A695-8B6E085ECC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CD6810-F9FB-40A9-BDA3-56FAFFB1DB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57b68d-719c-4f61-81ba-f7547c915421"/>
    <ds:schemaRef ds:uri="850262e3-cf4f-4575-85bf-5966ad714a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187</Words>
  <Application>Microsoft Office PowerPoint</Application>
  <PresentationFormat>Skjermfremvisning (4:3)</PresentationFormat>
  <Paragraphs>96</Paragraphs>
  <Slides>5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PowerPoint-presentasjon</vt:lpstr>
      <vt:lpstr>FAU</vt:lpstr>
      <vt:lpstr>Samarbeidsutvalg/ Skolemiljøutvalg – skolens øverste organ </vt:lpstr>
      <vt:lpstr>Elevråd</vt:lpstr>
      <vt:lpstr>Oversikt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Lars Høglien</dc:creator>
  <cp:lastModifiedBy>Lars Høglien</cp:lastModifiedBy>
  <cp:revision>2</cp:revision>
  <dcterms:created xsi:type="dcterms:W3CDTF">2020-03-02T09:02:00Z</dcterms:created>
  <dcterms:modified xsi:type="dcterms:W3CDTF">2020-03-10T14:24:25Z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0x010100C1B1A1D2C02F3C4FAA2E9F2CB7E00A53</vt:lpwstr>
  </property>
</Properties>
</file>