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93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71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312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42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8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2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84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3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149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9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27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FE42A94-AF1B-4A8D-BD2E-B2B10F0B4335}" type="datetimeFigureOut">
              <a:rPr lang="nb-NO" smtClean="0"/>
              <a:t>20.11.2019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306473A-F8D6-497D-B10F-A6318F9710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309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594888-DE82-4AB2-AEEC-CC8BDF4842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Undersøkelse blant </a:t>
            </a:r>
            <a:r>
              <a:rPr lang="nb-NO" dirty="0" err="1"/>
              <a:t>tjenesteenheneten</a:t>
            </a:r>
            <a:r>
              <a:rPr lang="nb-NO" dirty="0"/>
              <a:t> i Øyer kommune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62EBB5-1162-486F-A76A-81C702615C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/>
              <a:t>Okt</a:t>
            </a:r>
            <a:r>
              <a:rPr lang="nb-NO" dirty="0"/>
              <a:t>/nov 2019</a:t>
            </a:r>
          </a:p>
          <a:p>
            <a:r>
              <a:rPr lang="nb-NO" dirty="0"/>
              <a:t>Svarprosent: 77%</a:t>
            </a:r>
          </a:p>
        </p:txBody>
      </p:sp>
    </p:spTree>
    <p:extLst>
      <p:ext uri="{BB962C8B-B14F-4D97-AF65-F5344CB8AC3E}">
        <p14:creationId xmlns:p14="http://schemas.microsoft.com/office/powerpoint/2010/main" val="319832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86EB84-2CE3-4C79-B0CF-F017E9BD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97280"/>
            <a:ext cx="4223084" cy="1737360"/>
          </a:xfrm>
        </p:spPr>
        <p:txBody>
          <a:bodyPr/>
          <a:lstStyle/>
          <a:p>
            <a:r>
              <a:rPr lang="nb-NO" dirty="0"/>
              <a:t>Tjenesteenhetenes samarbeid med frivilligheten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5737ABDF-EE74-4008-86F5-86CD4D935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1525" y="1360620"/>
            <a:ext cx="5213350" cy="4136760"/>
          </a:xfrm>
          <a:prstGeom prst="rect">
            <a:avLst/>
          </a:prstGeo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B27B55E-8771-4253-95A9-5E8016766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306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C6DE3C-90F8-414B-B297-9CB5CDE8F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1" y="1097280"/>
            <a:ext cx="4459705" cy="1737360"/>
          </a:xfrm>
        </p:spPr>
        <p:txBody>
          <a:bodyPr/>
          <a:lstStyle/>
          <a:p>
            <a:r>
              <a:rPr lang="nb-NO" dirty="0"/>
              <a:t>Tjenesteenhetenes samarbeidspartnere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E40E7CD8-360C-4A47-AEAD-CA0C8B838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8704" y="1096963"/>
            <a:ext cx="4858991" cy="4664075"/>
          </a:xfrm>
          <a:prstGeom prst="rect">
            <a:avLst/>
          </a:prstGeo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84B2D03-83A9-4E2E-B091-BFD3D993D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723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9C1BF-50EF-4753-91B1-DF514184B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består samarbeidet av?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8B8F5A-B880-4674-A727-4021ACB6B6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Frokostservering</a:t>
            </a:r>
          </a:p>
          <a:p>
            <a:r>
              <a:rPr lang="nb-NO" dirty="0"/>
              <a:t>Valgfag</a:t>
            </a:r>
          </a:p>
          <a:p>
            <a:r>
              <a:rPr lang="nb-NO" dirty="0"/>
              <a:t>Utdeling av frukt og refleksvester til 1. trinn</a:t>
            </a:r>
          </a:p>
          <a:p>
            <a:r>
              <a:rPr lang="nb-NO" dirty="0"/>
              <a:t>Kunst og litteratur</a:t>
            </a:r>
          </a:p>
          <a:p>
            <a:r>
              <a:rPr lang="nb-NO" dirty="0"/>
              <a:t>Lokaler til rådighet</a:t>
            </a:r>
          </a:p>
          <a:p>
            <a:r>
              <a:rPr lang="nb-NO" dirty="0"/>
              <a:t>Dugnadsarbeid/praktisk hjelp</a:t>
            </a:r>
          </a:p>
          <a:p>
            <a:r>
              <a:rPr lang="nb-NO" dirty="0"/>
              <a:t>Arrangementer ved pårørendeforeningen</a:t>
            </a:r>
          </a:p>
          <a:p>
            <a:r>
              <a:rPr lang="nb-NO" dirty="0"/>
              <a:t>Kaffeservering</a:t>
            </a:r>
          </a:p>
          <a:p>
            <a:r>
              <a:rPr lang="nb-NO" dirty="0"/>
              <a:t>Besøksvenn</a:t>
            </a:r>
          </a:p>
          <a:p>
            <a:r>
              <a:rPr lang="nb-NO" dirty="0"/>
              <a:t>Blomstervanning</a:t>
            </a:r>
          </a:p>
          <a:p>
            <a:r>
              <a:rPr lang="nb-NO" dirty="0"/>
              <a:t>Underholdning</a:t>
            </a:r>
          </a:p>
          <a:p>
            <a:r>
              <a:rPr lang="nb-NO" dirty="0"/>
              <a:t>Fritidstilbud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00AF4EF-1308-4870-827D-628E723AC4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Førstehjelpsopplæring av barn</a:t>
            </a:r>
          </a:p>
          <a:p>
            <a:r>
              <a:rPr lang="nb-NO" dirty="0"/>
              <a:t>Spredning av frø v/ hagelag</a:t>
            </a:r>
          </a:p>
          <a:p>
            <a:r>
              <a:rPr lang="nb-NO" dirty="0"/>
              <a:t>Matpakkedag med elever</a:t>
            </a:r>
          </a:p>
          <a:p>
            <a:r>
              <a:rPr lang="nb-NO" dirty="0"/>
              <a:t>Låner utstyr av idrettsforeningen</a:t>
            </a:r>
          </a:p>
          <a:p>
            <a:r>
              <a:rPr lang="nb-NO" dirty="0"/>
              <a:t>Tegnekonkurranse i regi av </a:t>
            </a:r>
            <a:r>
              <a:rPr lang="nb-NO" dirty="0" err="1"/>
              <a:t>Lions</a:t>
            </a:r>
            <a:r>
              <a:rPr lang="nb-NO" dirty="0"/>
              <a:t> (pengepremie)</a:t>
            </a:r>
          </a:p>
          <a:p>
            <a:r>
              <a:rPr lang="nb-NO" dirty="0"/>
              <a:t>Hyggekvelder</a:t>
            </a:r>
          </a:p>
          <a:p>
            <a:r>
              <a:rPr lang="nb-NO" dirty="0"/>
              <a:t>Matkjøring</a:t>
            </a:r>
          </a:p>
          <a:p>
            <a:r>
              <a:rPr lang="nb-NO" dirty="0"/>
              <a:t>Møteplasser</a:t>
            </a:r>
          </a:p>
          <a:p>
            <a:r>
              <a:rPr lang="nb-NO" dirty="0"/>
              <a:t>Mottatt gaver</a:t>
            </a:r>
          </a:p>
          <a:p>
            <a:r>
              <a:rPr lang="nb-NO" dirty="0"/>
              <a:t>Leksehjelp</a:t>
            </a:r>
          </a:p>
          <a:p>
            <a:r>
              <a:rPr lang="nb-NO" dirty="0"/>
              <a:t>Arrangementer</a:t>
            </a:r>
          </a:p>
          <a:p>
            <a:r>
              <a:rPr lang="nb-NO" dirty="0"/>
              <a:t>Ferietilbud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02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D80B7FAF-3582-4037-88F1-164187B2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vellykket er samarbeidet?</a:t>
            </a:r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FDF7A0FA-8660-4AF5-8C10-780098619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0658" y="1096963"/>
            <a:ext cx="4515083" cy="4664075"/>
          </a:xfrm>
          <a:prstGeom prst="rect">
            <a:avLst/>
          </a:prstGeom>
        </p:spPr>
      </p:pic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401000D-96F8-48F8-A39B-DC781249E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74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1B47154F-D6F3-459C-ADEE-C22B21F6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Verdien av samarbeidet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FEDB8DC-CDE8-4CC8-9590-5C18B00F34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Gjensidig nytte av hverandre</a:t>
            </a:r>
          </a:p>
          <a:p>
            <a:r>
              <a:rPr lang="nb-NO" dirty="0"/>
              <a:t>Viktig og positivt</a:t>
            </a:r>
          </a:p>
          <a:p>
            <a:r>
              <a:rPr lang="nb-NO" dirty="0"/>
              <a:t>Stor verdi for oss når det passer inn i innsatsområdene vi har</a:t>
            </a:r>
          </a:p>
          <a:p>
            <a:r>
              <a:rPr lang="nb-NO" dirty="0"/>
              <a:t>Viktig for å bidra til økt deltakelse og inkludering i lokalsamfunnet for både voksne og barn</a:t>
            </a:r>
          </a:p>
          <a:p>
            <a:r>
              <a:rPr lang="nb-NO" dirty="0"/>
              <a:t>Svært verdifullt, generelt bare pluss-sider</a:t>
            </a:r>
          </a:p>
          <a:p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BAE904DD-8334-4D3B-A1EE-4F90815C97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Viktig med besøk «utenfra» for at institusjonen skal være en naturlig del av lokalsamfunnet</a:t>
            </a:r>
          </a:p>
          <a:p>
            <a:r>
              <a:rPr lang="nb-NO" dirty="0"/>
              <a:t>Verdi for skolen når noen kommer med opplegg skolen ikke har. </a:t>
            </a:r>
          </a:p>
          <a:p>
            <a:r>
              <a:rPr lang="nb-NO" dirty="0"/>
              <a:t>Nyttig for elevene å bli bevisste på hva de forskjellige lag/foreninger jobber med.</a:t>
            </a:r>
          </a:p>
          <a:p>
            <a:pPr marL="4572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324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83DA3-923B-44F6-83A6-76077B24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9F9A1C-F68B-4AEB-A38A-F8238FFDA0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Vanskelig å få til varig samarbeid (relatert til behov og prioriteringer)</a:t>
            </a:r>
          </a:p>
          <a:p>
            <a:r>
              <a:rPr lang="nb-NO" dirty="0"/>
              <a:t>Utfordrende å ha oversikt</a:t>
            </a:r>
          </a:p>
          <a:p>
            <a:r>
              <a:rPr lang="nb-NO" dirty="0"/>
              <a:t>Utfordrende å få vist at vi setter stor pris på innsatsen</a:t>
            </a:r>
          </a:p>
          <a:p>
            <a:r>
              <a:rPr lang="nb-NO" dirty="0"/>
              <a:t>Mange lag og foreninger kan ikke delta i aktiviteter på dagtid</a:t>
            </a:r>
          </a:p>
          <a:p>
            <a:r>
              <a:rPr lang="nb-NO" dirty="0"/>
              <a:t>Taushetsplikten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C69F30A-0C69-4B5C-9FA2-84953A6A11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Det kreves tid og ressurser for å få samarbeidet etablert og opprettholdt</a:t>
            </a:r>
          </a:p>
          <a:p>
            <a:r>
              <a:rPr lang="nb-NO" dirty="0"/>
              <a:t>Ved ønske om samarbeid med en organisasjon er det ikke alltid organisasjonen ønsker dette</a:t>
            </a:r>
          </a:p>
          <a:p>
            <a:r>
              <a:rPr lang="nb-NO" dirty="0"/>
              <a:t>Utfordrende å «holde tråden» og vise at vi setter pris på innsatsen</a:t>
            </a:r>
          </a:p>
          <a:p>
            <a:r>
              <a:rPr lang="nb-NO" dirty="0"/>
              <a:t>Betalt dugnadsarbeid kan komme i konflikt med kommunes rammeavtaler knyttet til innkjøp</a:t>
            </a:r>
          </a:p>
        </p:txBody>
      </p:sp>
    </p:spTree>
    <p:extLst>
      <p:ext uri="{BB962C8B-B14F-4D97-AF65-F5344CB8AC3E}">
        <p14:creationId xmlns:p14="http://schemas.microsoft.com/office/powerpoint/2010/main" val="198356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0B3C0F-4716-482E-B2AC-8BBD0E70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Muligheter for samarbeid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429F27-F17D-4777-833A-195BF5010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Valgfaget «Innsats for andre»</a:t>
            </a:r>
          </a:p>
          <a:p>
            <a:r>
              <a:rPr lang="nb-NO" dirty="0"/>
              <a:t>Mulighetene for brukerne til å møte mennesker; turer, </a:t>
            </a:r>
            <a:r>
              <a:rPr lang="nb-NO" dirty="0" err="1"/>
              <a:t>lesevenn</a:t>
            </a:r>
            <a:r>
              <a:rPr lang="nb-NO" dirty="0"/>
              <a:t> m.m.</a:t>
            </a:r>
          </a:p>
          <a:p>
            <a:r>
              <a:rPr lang="nb-NO" dirty="0"/>
              <a:t>Samarbeid med Sanitetskvinnene/ Bygdekvinnene om mat</a:t>
            </a:r>
          </a:p>
          <a:p>
            <a:r>
              <a:rPr lang="nb-NO" dirty="0"/>
              <a:t>Samarbeid med idrettslag om aktiviteter</a:t>
            </a:r>
          </a:p>
          <a:p>
            <a:r>
              <a:rPr lang="nb-NO" dirty="0"/>
              <a:t>Tilrettelegging av stier</a:t>
            </a:r>
          </a:p>
          <a:p>
            <a:r>
              <a:rPr lang="nb-NO" dirty="0"/>
              <a:t>Ekstra innsats for å hindre utenforskap/ økt integrering overfor sårbare grupper/individer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922EF84-AFBD-443E-AF12-593227F74B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Generell videreutvikling av samarbeidet</a:t>
            </a:r>
          </a:p>
          <a:p>
            <a:r>
              <a:rPr lang="nb-NO" dirty="0"/>
              <a:t>Samarbeid med noen som kunne vært med barna og formidlet sang og høytlesning</a:t>
            </a:r>
          </a:p>
          <a:p>
            <a:r>
              <a:rPr lang="nb-NO" dirty="0" err="1"/>
              <a:t>Turdager</a:t>
            </a:r>
            <a:r>
              <a:rPr lang="nb-NO" dirty="0"/>
              <a:t>, kunst og håndverksopplegg, idrettsglede, knytte lokalmiljøet enda tettere til skolene</a:t>
            </a:r>
          </a:p>
          <a:p>
            <a:r>
              <a:rPr lang="nb-NO" dirty="0"/>
              <a:t>Øke aktiviteten innen det samarbeidet som eksisterer</a:t>
            </a:r>
          </a:p>
          <a:p>
            <a:r>
              <a:rPr lang="nb-NO" dirty="0"/>
              <a:t>Mulighetene for samarbeid varier fra år til år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914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B52A7A-0344-4432-8C56-3955F549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til forbedringer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A44A04-9572-4961-9EB8-87EBA31B2D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Må være ansvarlige personer for de frivillige å forholde seg til</a:t>
            </a:r>
          </a:p>
          <a:p>
            <a:r>
              <a:rPr lang="nb-NO" dirty="0"/>
              <a:t>Viktig å ha avklart roller og forventninger</a:t>
            </a:r>
          </a:p>
          <a:p>
            <a:r>
              <a:rPr lang="nb-NO" dirty="0"/>
              <a:t>Hadde frivilligheten vært mere «på» og tilbudt skolene opplegg og bidrag, så hadde skolene i større grad benyttet seg av samarbeidet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9F2A36-507C-473E-A6B5-3081E654EF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Mye kan forbedres med små midler, viser til innspill fra </a:t>
            </a:r>
            <a:r>
              <a:rPr lang="nb-NO" dirty="0" err="1"/>
              <a:t>Kafèdialogen</a:t>
            </a:r>
            <a:r>
              <a:rPr lang="nb-NO" dirty="0"/>
              <a:t> i juni, og kartleggingen av de frivillige lag og foreningene. Hadde vært </a:t>
            </a:r>
            <a:r>
              <a:rPr lang="nb-NO" dirty="0" err="1"/>
              <a:t>posistivt</a:t>
            </a:r>
            <a:r>
              <a:rPr lang="nb-NO" dirty="0"/>
              <a:t> med noe mer midler til å styrke samarbeidet.</a:t>
            </a:r>
          </a:p>
        </p:txBody>
      </p:sp>
    </p:spTree>
    <p:extLst>
      <p:ext uri="{BB962C8B-B14F-4D97-AF65-F5344CB8AC3E}">
        <p14:creationId xmlns:p14="http://schemas.microsoft.com/office/powerpoint/2010/main" val="73407112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192</TotalTime>
  <Words>452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1" baseType="lpstr">
      <vt:lpstr>Corbel</vt:lpstr>
      <vt:lpstr>Basis</vt:lpstr>
      <vt:lpstr>Undersøkelse blant tjenesteenheneten i Øyer kommune</vt:lpstr>
      <vt:lpstr>Tjenesteenhetenes samarbeid med frivilligheten</vt:lpstr>
      <vt:lpstr>Tjenesteenhetenes samarbeidspartnere</vt:lpstr>
      <vt:lpstr>Hva består samarbeidet av? </vt:lpstr>
      <vt:lpstr>Hvor vellykket er samarbeidet?</vt:lpstr>
      <vt:lpstr>Verdien av samarbeidet</vt:lpstr>
      <vt:lpstr>Utfordringer</vt:lpstr>
      <vt:lpstr>Muligheter for samarbeid</vt:lpstr>
      <vt:lpstr>Innspill til forbedringer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Undersøkelse blant tjenesteenheneten i Øyer kommune</dc:title>
  <dc:creator>Hilde Odden Rom</dc:creator>
  <cp:lastModifiedBy>Hilde Odden Rom</cp:lastModifiedBy>
  <cp:revision>13</cp:revision>
  <dcterms:created xsi:type="dcterms:W3CDTF">2019-11-13T08:55:37Z</dcterms:created>
  <dcterms:modified xsi:type="dcterms:W3CDTF">2019-11-20T09:58:42Z</dcterms:modified>
</cp:coreProperties>
</file>